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Robert B"/>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22" Type="http://schemas.openxmlformats.org/officeDocument/2006/relationships/slide" Target="slides/slide16.xml"/><Relationship Id="rId10" Type="http://schemas.openxmlformats.org/officeDocument/2006/relationships/slide" Target="slides/slide4.xml"/><Relationship Id="rId21" Type="http://schemas.openxmlformats.org/officeDocument/2006/relationships/slide" Target="slides/slide15.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5-01-23T14:28:28.936">
    <p:pos x="196" y="725"/>
    <p:text>This definition is directly from the build-in "Diagram Viewer" tutorial on XINA. Are there any changes that should be made to make it more accessibly understandable?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32e4083f0cc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32e4083f0cc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32d7ceb1fae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32d7ceb1fae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32d7ceb1fae_0_2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32d7ceb1fae_0_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32e4083f0cc_0_2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32e4083f0cc_0_2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32d7ceb1fae_0_2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32d7ceb1fae_0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32d7ceb1fae_0_2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32d7ceb1fae_0_2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32d7ceb1fae_0_2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32d7ceb1fae_0_2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32eea944b2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32eea944b2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32e4083f0cc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32e4083f0cc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2e4083f0cc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32e4083f0cc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32e4083f0cc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32e4083f0cc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32e4083f0cc_0_2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32e4083f0cc_0_2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32d7ceb1fae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32d7ceb1fae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32d7ceb1fae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32d7ceb1fae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32d7ceb1fae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32d7ceb1fae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32d7ceb1fae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32d7ceb1fae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4.png"/><Relationship Id="rId4" Type="http://schemas.openxmlformats.org/officeDocument/2006/relationships/image" Target="../media/image2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F_Intro-Slide_Subtitle">
  <p:cSld name="DF_Intro-Slide_Subtitle">
    <p:spTree>
      <p:nvGrpSpPr>
        <p:cNvPr id="16" name="Shape 16"/>
        <p:cNvGrpSpPr/>
        <p:nvPr/>
      </p:nvGrpSpPr>
      <p:grpSpPr>
        <a:xfrm>
          <a:off x="0" y="0"/>
          <a:ext cx="0" cy="0"/>
          <a:chOff x="0" y="0"/>
          <a:chExt cx="0" cy="0"/>
        </a:xfrm>
      </p:grpSpPr>
      <p:grpSp>
        <p:nvGrpSpPr>
          <p:cNvPr id="17" name="Google Shape;17;p2"/>
          <p:cNvGrpSpPr/>
          <p:nvPr/>
        </p:nvGrpSpPr>
        <p:grpSpPr>
          <a:xfrm>
            <a:off x="-1477" y="0"/>
            <a:ext cx="9155155" cy="5143500"/>
            <a:chOff x="-1970" y="0"/>
            <a:chExt cx="12206873" cy="6858001"/>
          </a:xfrm>
        </p:grpSpPr>
        <p:sp>
          <p:nvSpPr>
            <p:cNvPr id="18" name="Google Shape;18;p2"/>
            <p:cNvSpPr/>
            <p:nvPr/>
          </p:nvSpPr>
          <p:spPr>
            <a:xfrm>
              <a:off x="0" y="0"/>
              <a:ext cx="12192000" cy="6858000"/>
            </a:xfrm>
            <a:prstGeom prst="rect">
              <a:avLst/>
            </a:prstGeom>
            <a:solidFill>
              <a:srgbClr val="0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500" u="none" cap="none" strike="noStrike">
                <a:solidFill>
                  <a:schemeClr val="lt1"/>
                </a:solidFill>
                <a:latin typeface="Arial"/>
                <a:ea typeface="Arial"/>
                <a:cs typeface="Arial"/>
                <a:sym typeface="Arial"/>
              </a:endParaRPr>
            </a:p>
          </p:txBody>
        </p:sp>
        <p:pic>
          <p:nvPicPr>
            <p:cNvPr id="19" name="Google Shape;19;p2"/>
            <p:cNvPicPr preferRelativeResize="0"/>
            <p:nvPr/>
          </p:nvPicPr>
          <p:blipFill rotWithShape="1">
            <a:blip r:embed="rId2">
              <a:alphaModFix/>
            </a:blip>
            <a:srcRect b="0" l="0" r="0" t="0"/>
            <a:stretch/>
          </p:blipFill>
          <p:spPr>
            <a:xfrm>
              <a:off x="4985982" y="0"/>
              <a:ext cx="7218921" cy="6858001"/>
            </a:xfrm>
            <a:prstGeom prst="rect">
              <a:avLst/>
            </a:prstGeom>
            <a:noFill/>
            <a:ln>
              <a:noFill/>
            </a:ln>
          </p:spPr>
        </p:pic>
        <p:sp>
          <p:nvSpPr>
            <p:cNvPr id="20" name="Google Shape;20;p2"/>
            <p:cNvSpPr/>
            <p:nvPr/>
          </p:nvSpPr>
          <p:spPr>
            <a:xfrm>
              <a:off x="4666268" y="0"/>
              <a:ext cx="2919900" cy="6858000"/>
            </a:xfrm>
            <a:prstGeom prst="rect">
              <a:avLst/>
            </a:prstGeom>
            <a:gradFill>
              <a:gsLst>
                <a:gs pos="0">
                  <a:srgbClr val="000000"/>
                </a:gs>
                <a:gs pos="10000">
                  <a:srgbClr val="000000"/>
                </a:gs>
                <a:gs pos="100000">
                  <a:srgbClr val="000000">
                    <a:alpha val="0"/>
                  </a:srgbClr>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500" u="none" cap="none" strike="noStrike">
                <a:solidFill>
                  <a:schemeClr val="lt1"/>
                </a:solidFill>
                <a:latin typeface="Arial"/>
                <a:ea typeface="Arial"/>
                <a:cs typeface="Arial"/>
                <a:sym typeface="Arial"/>
              </a:endParaRPr>
            </a:p>
          </p:txBody>
        </p:sp>
        <p:pic>
          <p:nvPicPr>
            <p:cNvPr id="21" name="Google Shape;21;p2"/>
            <p:cNvPicPr preferRelativeResize="0"/>
            <p:nvPr/>
          </p:nvPicPr>
          <p:blipFill rotWithShape="1">
            <a:blip r:embed="rId3">
              <a:alphaModFix/>
            </a:blip>
            <a:srcRect b="0" l="0" r="0" t="0"/>
            <a:stretch/>
          </p:blipFill>
          <p:spPr>
            <a:xfrm>
              <a:off x="-1970" y="0"/>
              <a:ext cx="12192000" cy="6858000"/>
            </a:xfrm>
            <a:prstGeom prst="rect">
              <a:avLst/>
            </a:prstGeom>
            <a:noFill/>
            <a:ln>
              <a:noFill/>
            </a:ln>
          </p:spPr>
        </p:pic>
        <p:pic>
          <p:nvPicPr>
            <p:cNvPr id="22" name="Google Shape;22;p2"/>
            <p:cNvPicPr preferRelativeResize="0"/>
            <p:nvPr/>
          </p:nvPicPr>
          <p:blipFill rotWithShape="1">
            <a:blip r:embed="rId3">
              <a:alphaModFix amt="50000"/>
            </a:blip>
            <a:srcRect b="0" l="0" r="0" t="0"/>
            <a:stretch/>
          </p:blipFill>
          <p:spPr>
            <a:xfrm>
              <a:off x="-1970" y="0"/>
              <a:ext cx="12192000" cy="6858000"/>
            </a:xfrm>
            <a:prstGeom prst="rect">
              <a:avLst/>
            </a:prstGeom>
            <a:noFill/>
            <a:ln>
              <a:noFill/>
            </a:ln>
          </p:spPr>
        </p:pic>
      </p:grpSp>
      <p:sp>
        <p:nvSpPr>
          <p:cNvPr id="23" name="Google Shape;23;p2"/>
          <p:cNvSpPr txBox="1"/>
          <p:nvPr>
            <p:ph type="ctrTitle"/>
          </p:nvPr>
        </p:nvSpPr>
        <p:spPr>
          <a:xfrm>
            <a:off x="666383" y="2492873"/>
            <a:ext cx="4421400" cy="1004400"/>
          </a:xfrm>
          <a:prstGeom prst="rect">
            <a:avLst/>
          </a:prstGeom>
          <a:noFill/>
          <a:ln>
            <a:noFill/>
          </a:ln>
        </p:spPr>
        <p:txBody>
          <a:bodyPr anchorCtr="0" anchor="ctr" bIns="34275" lIns="0" spcFirstLastPara="1" rIns="0" wrap="square" tIns="34275">
            <a:normAutofit/>
          </a:bodyPr>
          <a:lstStyle>
            <a:lvl1pPr lvl="0" algn="l">
              <a:lnSpc>
                <a:spcPct val="100000"/>
              </a:lnSpc>
              <a:spcBef>
                <a:spcPts val="0"/>
              </a:spcBef>
              <a:spcAft>
                <a:spcPts val="0"/>
              </a:spcAft>
              <a:buClr>
                <a:schemeClr val="lt1"/>
              </a:buClr>
              <a:buSzPts val="2700"/>
              <a:buFont typeface="Arial"/>
              <a:buNone/>
              <a:defRPr b="1" sz="27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4" name="Google Shape;24;p2"/>
          <p:cNvSpPr txBox="1"/>
          <p:nvPr>
            <p:ph idx="1" type="body"/>
          </p:nvPr>
        </p:nvSpPr>
        <p:spPr>
          <a:xfrm>
            <a:off x="666382" y="3540239"/>
            <a:ext cx="4421400" cy="2538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800"/>
              </a:spcBef>
              <a:spcAft>
                <a:spcPts val="0"/>
              </a:spcAft>
              <a:buSzPts val="1800"/>
              <a:buNone/>
              <a:defRPr b="0" sz="1700">
                <a:solidFill>
                  <a:srgbClr val="FFB63A"/>
                </a:solidFill>
              </a:defRPr>
            </a:lvl1pPr>
            <a:lvl2pPr indent="-323850" lvl="1" marL="914400" algn="l">
              <a:lnSpc>
                <a:spcPct val="100000"/>
              </a:lnSpc>
              <a:spcBef>
                <a:spcPts val="900"/>
              </a:spcBef>
              <a:spcAft>
                <a:spcPts val="0"/>
              </a:spcAft>
              <a:buSzPts val="1500"/>
              <a:buChar char="-"/>
              <a:defRPr/>
            </a:lvl2pPr>
            <a:lvl3pPr indent="-323850" lvl="2" marL="1371600" algn="l">
              <a:lnSpc>
                <a:spcPct val="100000"/>
              </a:lnSpc>
              <a:spcBef>
                <a:spcPts val="900"/>
              </a:spcBef>
              <a:spcAft>
                <a:spcPts val="0"/>
              </a:spcAft>
              <a:buSzPts val="1500"/>
              <a:buChar char="▪"/>
              <a:defRPr/>
            </a:lvl3pPr>
            <a:lvl4pPr indent="-323850" lvl="3" marL="1828800" algn="l">
              <a:lnSpc>
                <a:spcPct val="100000"/>
              </a:lnSpc>
              <a:spcBef>
                <a:spcPts val="900"/>
              </a:spcBef>
              <a:spcAft>
                <a:spcPts val="0"/>
              </a:spcAft>
              <a:buSzPts val="1500"/>
              <a:buChar char="o"/>
              <a:defRPr/>
            </a:lvl4pPr>
            <a:lvl5pPr indent="-323850" lvl="4" marL="2286000" algn="l">
              <a:lnSpc>
                <a:spcPct val="100000"/>
              </a:lnSpc>
              <a:spcBef>
                <a:spcPts val="900"/>
              </a:spcBef>
              <a:spcAft>
                <a:spcPts val="0"/>
              </a:spcAft>
              <a:buSzPts val="15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25" name="Google Shape;25;p2"/>
          <p:cNvCxnSpPr/>
          <p:nvPr/>
        </p:nvCxnSpPr>
        <p:spPr>
          <a:xfrm>
            <a:off x="644019" y="3957168"/>
            <a:ext cx="4421400" cy="0"/>
          </a:xfrm>
          <a:prstGeom prst="straightConnector1">
            <a:avLst/>
          </a:prstGeom>
          <a:noFill/>
          <a:ln cap="flat" cmpd="sng" w="9525">
            <a:solidFill>
              <a:schemeClr val="lt1">
                <a:alpha val="49803"/>
              </a:schemeClr>
            </a:solidFill>
            <a:prstDash val="solid"/>
            <a:miter lim="800000"/>
            <a:headEnd len="sm" w="sm" type="none"/>
            <a:tailEnd len="sm" w="sm" type="none"/>
          </a:ln>
        </p:spPr>
      </p:cxnSp>
      <p:pic>
        <p:nvPicPr>
          <p:cNvPr descr="A black and grey logo&#10;&#10;Description automatically generated" id="26" name="Google Shape;26;p2"/>
          <p:cNvPicPr preferRelativeResize="0"/>
          <p:nvPr/>
        </p:nvPicPr>
        <p:blipFill rotWithShape="1">
          <a:blip r:embed="rId4">
            <a:alphaModFix/>
          </a:blip>
          <a:srcRect b="0" l="0" r="0" t="0"/>
          <a:stretch/>
        </p:blipFill>
        <p:spPr>
          <a:xfrm>
            <a:off x="7877476" y="191429"/>
            <a:ext cx="1238921" cy="544199"/>
          </a:xfrm>
          <a:prstGeom prst="rect">
            <a:avLst/>
          </a:prstGeom>
          <a:noFill/>
          <a:ln>
            <a:noFill/>
          </a:ln>
        </p:spPr>
      </p:pic>
      <p:pic>
        <p:nvPicPr>
          <p:cNvPr descr="Logo&#10;&#10;Description automatically generated" id="27" name="Google Shape;27;p2"/>
          <p:cNvPicPr preferRelativeResize="0"/>
          <p:nvPr/>
        </p:nvPicPr>
        <p:blipFill rotWithShape="1">
          <a:blip r:embed="rId5">
            <a:alphaModFix/>
          </a:blip>
          <a:srcRect b="0" l="0" r="0" t="0"/>
          <a:stretch/>
        </p:blipFill>
        <p:spPr>
          <a:xfrm>
            <a:off x="665226" y="233172"/>
            <a:ext cx="2379726" cy="2022225"/>
          </a:xfrm>
          <a:prstGeom prst="rect">
            <a:avLst/>
          </a:prstGeom>
          <a:noFill/>
          <a:ln>
            <a:noFill/>
          </a:ln>
        </p:spPr>
      </p:pic>
      <p:sp>
        <p:nvSpPr>
          <p:cNvPr id="28" name="Google Shape;28;p2"/>
          <p:cNvSpPr txBox="1"/>
          <p:nvPr>
            <p:ph idx="12" type="sldNum"/>
          </p:nvPr>
        </p:nvSpPr>
        <p:spPr>
          <a:xfrm>
            <a:off x="8556784" y="4749851"/>
            <a:ext cx="548700" cy="393600"/>
          </a:xfrm>
          <a:prstGeom prst="rect">
            <a:avLst/>
          </a:prstGeom>
        </p:spPr>
        <p:txBody>
          <a:bodyPr anchorCtr="0" anchor="t" bIns="0" lIns="0" spcFirstLastPara="1" rIns="0" wrap="square" tIns="0">
            <a:noAutofit/>
          </a:bodyPr>
          <a:lstStyle>
            <a:lvl1pPr lvl="0" algn="r">
              <a:buNone/>
              <a:defRPr sz="1300">
                <a:solidFill>
                  <a:srgbClr val="FFB63A"/>
                </a:solidFill>
              </a:defRPr>
            </a:lvl1pPr>
            <a:lvl2pPr lvl="1" algn="r">
              <a:buNone/>
              <a:defRPr sz="1300">
                <a:solidFill>
                  <a:srgbClr val="FFB63A"/>
                </a:solidFill>
              </a:defRPr>
            </a:lvl2pPr>
            <a:lvl3pPr lvl="2" algn="r">
              <a:buNone/>
              <a:defRPr sz="1300">
                <a:solidFill>
                  <a:srgbClr val="FFB63A"/>
                </a:solidFill>
              </a:defRPr>
            </a:lvl3pPr>
            <a:lvl4pPr lvl="3" algn="r">
              <a:buNone/>
              <a:defRPr sz="1300">
                <a:solidFill>
                  <a:srgbClr val="FFB63A"/>
                </a:solidFill>
              </a:defRPr>
            </a:lvl4pPr>
            <a:lvl5pPr lvl="4" algn="r">
              <a:buNone/>
              <a:defRPr sz="1300">
                <a:solidFill>
                  <a:srgbClr val="FFB63A"/>
                </a:solidFill>
              </a:defRPr>
            </a:lvl5pPr>
            <a:lvl6pPr lvl="5" algn="r">
              <a:buNone/>
              <a:defRPr sz="1300">
                <a:solidFill>
                  <a:srgbClr val="FFB63A"/>
                </a:solidFill>
              </a:defRPr>
            </a:lvl6pPr>
            <a:lvl7pPr lvl="6" algn="r">
              <a:buNone/>
              <a:defRPr sz="1300">
                <a:solidFill>
                  <a:srgbClr val="FFB63A"/>
                </a:solidFill>
              </a:defRPr>
            </a:lvl7pPr>
            <a:lvl8pPr lvl="7" algn="r">
              <a:buNone/>
              <a:defRPr sz="1300">
                <a:solidFill>
                  <a:srgbClr val="FFB63A"/>
                </a:solidFill>
              </a:defRPr>
            </a:lvl8pPr>
            <a:lvl9pPr lvl="8" algn="r">
              <a:buNone/>
              <a:defRPr sz="1300">
                <a:solidFill>
                  <a:srgbClr val="FFB63A"/>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pos="41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DF_Content_1-Column_Subtitle_Light">
  <p:cSld name="3_DF_Content_1-Column_Subtitle_Light">
    <p:spTree>
      <p:nvGrpSpPr>
        <p:cNvPr id="83" name="Shape 83"/>
        <p:cNvGrpSpPr/>
        <p:nvPr/>
      </p:nvGrpSpPr>
      <p:grpSpPr>
        <a:xfrm>
          <a:off x="0" y="0"/>
          <a:ext cx="0" cy="0"/>
          <a:chOff x="0" y="0"/>
          <a:chExt cx="0" cy="0"/>
        </a:xfrm>
      </p:grpSpPr>
      <p:sp>
        <p:nvSpPr>
          <p:cNvPr id="84" name="Google Shape;84;p11"/>
          <p:cNvSpPr txBox="1"/>
          <p:nvPr>
            <p:ph idx="1" type="body"/>
          </p:nvPr>
        </p:nvSpPr>
        <p:spPr>
          <a:xfrm>
            <a:off x="257175" y="1114425"/>
            <a:ext cx="4229100" cy="2880300"/>
          </a:xfrm>
          <a:prstGeom prst="rect">
            <a:avLst/>
          </a:prstGeom>
          <a:noFill/>
          <a:ln>
            <a:noFill/>
          </a:ln>
        </p:spPr>
        <p:txBody>
          <a:bodyPr anchorCtr="0" anchor="t" bIns="0" lIns="0" spcFirstLastPara="1" rIns="0" wrap="square" tIns="0">
            <a:normAutofit/>
          </a:bodyPr>
          <a:lstStyle>
            <a:lvl1pPr indent="-355600" lvl="0" marL="457200" algn="l">
              <a:lnSpc>
                <a:spcPct val="100000"/>
              </a:lnSpc>
              <a:spcBef>
                <a:spcPts val="800"/>
              </a:spcBef>
              <a:spcAft>
                <a:spcPts val="0"/>
              </a:spcAft>
              <a:buClr>
                <a:srgbClr val="A92B40"/>
              </a:buClr>
              <a:buSzPts val="2000"/>
              <a:buChar char="•"/>
              <a:defRPr/>
            </a:lvl1pPr>
            <a:lvl2pPr indent="-323850" lvl="1" marL="914400" algn="l">
              <a:lnSpc>
                <a:spcPct val="100000"/>
              </a:lnSpc>
              <a:spcBef>
                <a:spcPts val="900"/>
              </a:spcBef>
              <a:spcAft>
                <a:spcPts val="0"/>
              </a:spcAft>
              <a:buClr>
                <a:srgbClr val="A92B40"/>
              </a:buClr>
              <a:buSzPts val="1500"/>
              <a:buChar char="-"/>
              <a:defRPr/>
            </a:lvl2pPr>
            <a:lvl3pPr indent="-323850" lvl="2" marL="1371600" algn="l">
              <a:lnSpc>
                <a:spcPct val="100000"/>
              </a:lnSpc>
              <a:spcBef>
                <a:spcPts val="900"/>
              </a:spcBef>
              <a:spcAft>
                <a:spcPts val="0"/>
              </a:spcAft>
              <a:buClr>
                <a:srgbClr val="A92B40"/>
              </a:buClr>
              <a:buSzPts val="1500"/>
              <a:buChar char="▪"/>
              <a:defRPr/>
            </a:lvl3pPr>
            <a:lvl4pPr indent="-323850" lvl="3" marL="1828800" algn="l">
              <a:lnSpc>
                <a:spcPct val="100000"/>
              </a:lnSpc>
              <a:spcBef>
                <a:spcPts val="900"/>
              </a:spcBef>
              <a:spcAft>
                <a:spcPts val="0"/>
              </a:spcAft>
              <a:buClr>
                <a:srgbClr val="A92B40"/>
              </a:buClr>
              <a:buSzPts val="1500"/>
              <a:buChar char="o"/>
              <a:defRPr/>
            </a:lvl4pPr>
            <a:lvl5pPr indent="-311150" lvl="4" marL="2286000" algn="l">
              <a:lnSpc>
                <a:spcPct val="100000"/>
              </a:lnSpc>
              <a:spcBef>
                <a:spcPts val="900"/>
              </a:spcBef>
              <a:spcAft>
                <a:spcPts val="0"/>
              </a:spcAft>
              <a:buClr>
                <a:srgbClr val="A92B40"/>
              </a:buClr>
              <a:buSzPts val="13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5" name="Google Shape;85;p11"/>
          <p:cNvSpPr txBox="1"/>
          <p:nvPr>
            <p:ph idx="12" type="sldNum"/>
          </p:nvPr>
        </p:nvSpPr>
        <p:spPr>
          <a:xfrm>
            <a:off x="8674048" y="4932320"/>
            <a:ext cx="212700" cy="113700"/>
          </a:xfrm>
          <a:prstGeom prst="rect">
            <a:avLst/>
          </a:prstGeom>
          <a:noFill/>
          <a:ln>
            <a:noFill/>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
        <p:nvSpPr>
          <p:cNvPr id="86" name="Google Shape;86;p11"/>
          <p:cNvSpPr txBox="1"/>
          <p:nvPr>
            <p:ph type="title"/>
          </p:nvPr>
        </p:nvSpPr>
        <p:spPr>
          <a:xfrm>
            <a:off x="257175" y="147430"/>
            <a:ext cx="7462200" cy="392100"/>
          </a:xfrm>
          <a:prstGeom prst="rect">
            <a:avLst/>
          </a:prstGeom>
          <a:noFill/>
          <a:ln>
            <a:noFill/>
          </a:ln>
        </p:spPr>
        <p:txBody>
          <a:bodyPr anchorCtr="0" anchor="b" bIns="34275" lIns="0" spcFirstLastPara="1" rIns="68575" wrap="square" tIns="34275">
            <a:normAutofit/>
          </a:bodyPr>
          <a:lstStyle>
            <a:lvl1pPr lvl="0" algn="l">
              <a:lnSpc>
                <a:spcPct val="100000"/>
              </a:lnSpc>
              <a:spcBef>
                <a:spcPts val="0"/>
              </a:spcBef>
              <a:spcAft>
                <a:spcPts val="0"/>
              </a:spcAft>
              <a:buClr>
                <a:srgbClr val="A92B40"/>
              </a:buClr>
              <a:buSzPts val="2100"/>
              <a:buFont typeface="Arial"/>
              <a:buNone/>
              <a:defRPr sz="21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87" name="Google Shape;87;p11"/>
          <p:cNvSpPr txBox="1"/>
          <p:nvPr>
            <p:ph idx="2" type="body"/>
          </p:nvPr>
        </p:nvSpPr>
        <p:spPr>
          <a:xfrm>
            <a:off x="257174" y="539480"/>
            <a:ext cx="7479300" cy="2007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800"/>
              </a:spcBef>
              <a:spcAft>
                <a:spcPts val="0"/>
              </a:spcAft>
              <a:buSzPts val="1500"/>
              <a:buNone/>
              <a:defRPr b="0" sz="1400" cap="none">
                <a:solidFill>
                  <a:schemeClr val="dk1"/>
                </a:solidFill>
              </a:defRPr>
            </a:lvl1pPr>
            <a:lvl2pPr indent="-323850" lvl="1" marL="914400" algn="l">
              <a:lnSpc>
                <a:spcPct val="100000"/>
              </a:lnSpc>
              <a:spcBef>
                <a:spcPts val="900"/>
              </a:spcBef>
              <a:spcAft>
                <a:spcPts val="0"/>
              </a:spcAft>
              <a:buSzPts val="1500"/>
              <a:buChar char="-"/>
              <a:defRPr/>
            </a:lvl2pPr>
            <a:lvl3pPr indent="-323850" lvl="2" marL="1371600" algn="l">
              <a:lnSpc>
                <a:spcPct val="100000"/>
              </a:lnSpc>
              <a:spcBef>
                <a:spcPts val="900"/>
              </a:spcBef>
              <a:spcAft>
                <a:spcPts val="0"/>
              </a:spcAft>
              <a:buSzPts val="1500"/>
              <a:buChar char="▪"/>
              <a:defRPr/>
            </a:lvl3pPr>
            <a:lvl4pPr indent="-323850" lvl="3" marL="1828800" algn="l">
              <a:lnSpc>
                <a:spcPct val="100000"/>
              </a:lnSpc>
              <a:spcBef>
                <a:spcPts val="900"/>
              </a:spcBef>
              <a:spcAft>
                <a:spcPts val="0"/>
              </a:spcAft>
              <a:buSzPts val="1500"/>
              <a:buChar char="o"/>
              <a:defRPr/>
            </a:lvl4pPr>
            <a:lvl5pPr indent="-323850" lvl="4" marL="2286000" algn="l">
              <a:lnSpc>
                <a:spcPct val="100000"/>
              </a:lnSpc>
              <a:spcBef>
                <a:spcPts val="900"/>
              </a:spcBef>
              <a:spcAft>
                <a:spcPts val="0"/>
              </a:spcAft>
              <a:buSzPts val="15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8" name="Google Shape;88;p11"/>
          <p:cNvSpPr txBox="1"/>
          <p:nvPr>
            <p:ph idx="11" type="ftr"/>
          </p:nvPr>
        </p:nvSpPr>
        <p:spPr>
          <a:xfrm>
            <a:off x="6048596" y="4932415"/>
            <a:ext cx="2504100" cy="122100"/>
          </a:xfrm>
          <a:prstGeom prst="rect">
            <a:avLst/>
          </a:prstGeom>
          <a:noFill/>
          <a:ln>
            <a:noFill/>
          </a:ln>
        </p:spPr>
        <p:txBody>
          <a:bodyPr anchorCtr="0" anchor="ctr" bIns="34275" lIns="68575" spcFirstLastPara="1" rIns="0" wrap="square" tIns="34275">
            <a:noAutofit/>
          </a:bodyPr>
          <a:lstStyle>
            <a:lvl1pPr lvl="0" algn="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89" name="Google Shape;89;p11"/>
          <p:cNvSpPr txBox="1"/>
          <p:nvPr>
            <p:ph idx="3" type="body"/>
          </p:nvPr>
        </p:nvSpPr>
        <p:spPr>
          <a:xfrm>
            <a:off x="4657725" y="1114425"/>
            <a:ext cx="4229100" cy="2880300"/>
          </a:xfrm>
          <a:prstGeom prst="rect">
            <a:avLst/>
          </a:prstGeom>
          <a:noFill/>
          <a:ln>
            <a:noFill/>
          </a:ln>
        </p:spPr>
        <p:txBody>
          <a:bodyPr anchorCtr="0" anchor="t" bIns="0" lIns="0" spcFirstLastPara="1" rIns="0" wrap="square" tIns="0">
            <a:normAutofit/>
          </a:bodyPr>
          <a:lstStyle>
            <a:lvl1pPr indent="-355600" lvl="0" marL="457200" algn="l">
              <a:lnSpc>
                <a:spcPct val="100000"/>
              </a:lnSpc>
              <a:spcBef>
                <a:spcPts val="800"/>
              </a:spcBef>
              <a:spcAft>
                <a:spcPts val="0"/>
              </a:spcAft>
              <a:buClr>
                <a:srgbClr val="A92B40"/>
              </a:buClr>
              <a:buSzPts val="2000"/>
              <a:buChar char="•"/>
              <a:defRPr/>
            </a:lvl1pPr>
            <a:lvl2pPr indent="-323850" lvl="1" marL="914400" algn="l">
              <a:lnSpc>
                <a:spcPct val="100000"/>
              </a:lnSpc>
              <a:spcBef>
                <a:spcPts val="900"/>
              </a:spcBef>
              <a:spcAft>
                <a:spcPts val="0"/>
              </a:spcAft>
              <a:buClr>
                <a:srgbClr val="A92B40"/>
              </a:buClr>
              <a:buSzPts val="1500"/>
              <a:buChar char="-"/>
              <a:defRPr/>
            </a:lvl2pPr>
            <a:lvl3pPr indent="-323850" lvl="2" marL="1371600" algn="l">
              <a:lnSpc>
                <a:spcPct val="100000"/>
              </a:lnSpc>
              <a:spcBef>
                <a:spcPts val="900"/>
              </a:spcBef>
              <a:spcAft>
                <a:spcPts val="0"/>
              </a:spcAft>
              <a:buClr>
                <a:srgbClr val="A92B40"/>
              </a:buClr>
              <a:buSzPts val="1500"/>
              <a:buChar char="▪"/>
              <a:defRPr/>
            </a:lvl3pPr>
            <a:lvl4pPr indent="-323850" lvl="3" marL="1828800" algn="l">
              <a:lnSpc>
                <a:spcPct val="100000"/>
              </a:lnSpc>
              <a:spcBef>
                <a:spcPts val="900"/>
              </a:spcBef>
              <a:spcAft>
                <a:spcPts val="0"/>
              </a:spcAft>
              <a:buClr>
                <a:srgbClr val="A92B40"/>
              </a:buClr>
              <a:buSzPts val="1500"/>
              <a:buChar char="o"/>
              <a:defRPr/>
            </a:lvl4pPr>
            <a:lvl5pPr indent="-311150" lvl="4" marL="2286000" algn="l">
              <a:lnSpc>
                <a:spcPct val="100000"/>
              </a:lnSpc>
              <a:spcBef>
                <a:spcPts val="900"/>
              </a:spcBef>
              <a:spcAft>
                <a:spcPts val="0"/>
              </a:spcAft>
              <a:buClr>
                <a:srgbClr val="A92B40"/>
              </a:buClr>
              <a:buSzPts val="13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0" name="Google Shape;90;p11"/>
          <p:cNvSpPr txBox="1"/>
          <p:nvPr>
            <p:ph idx="10" type="dt"/>
          </p:nvPr>
        </p:nvSpPr>
        <p:spPr>
          <a:xfrm>
            <a:off x="957380" y="4908413"/>
            <a:ext cx="2057400" cy="1278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sz="800">
                <a:solidFill>
                  <a:srgbClr val="7F7F7F"/>
                </a:solidFill>
              </a:defRPr>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91" name="Google Shape;91;p11"/>
          <p:cNvSpPr txBox="1"/>
          <p:nvPr>
            <p:ph idx="4" type="body"/>
          </p:nvPr>
        </p:nvSpPr>
        <p:spPr>
          <a:xfrm>
            <a:off x="257175" y="4202206"/>
            <a:ext cx="8629800" cy="455400"/>
          </a:xfrm>
          <a:prstGeom prst="rect">
            <a:avLst/>
          </a:prstGeom>
          <a:solidFill>
            <a:srgbClr val="A92B40"/>
          </a:solidFill>
          <a:ln>
            <a:noFill/>
          </a:ln>
        </p:spPr>
        <p:txBody>
          <a:bodyPr anchorCtr="0" anchor="ctr" bIns="0" lIns="0" spcFirstLastPara="1" rIns="0" wrap="square" tIns="0">
            <a:normAutofit/>
          </a:bodyPr>
          <a:lstStyle>
            <a:lvl1pPr indent="-228600" lvl="0" marL="457200" algn="ctr">
              <a:lnSpc>
                <a:spcPct val="100000"/>
              </a:lnSpc>
              <a:spcBef>
                <a:spcPts val="800"/>
              </a:spcBef>
              <a:spcAft>
                <a:spcPts val="0"/>
              </a:spcAft>
              <a:buSzPts val="2000"/>
              <a:buNone/>
              <a:defRPr b="1" i="1">
                <a:solidFill>
                  <a:schemeClr val="lt1"/>
                </a:solidFill>
              </a:defRPr>
            </a:lvl1pPr>
            <a:lvl2pPr indent="-323850" lvl="1" marL="914400" algn="l">
              <a:lnSpc>
                <a:spcPct val="100000"/>
              </a:lnSpc>
              <a:spcBef>
                <a:spcPts val="900"/>
              </a:spcBef>
              <a:spcAft>
                <a:spcPts val="0"/>
              </a:spcAft>
              <a:buSzPts val="1500"/>
              <a:buChar char="-"/>
              <a:defRPr/>
            </a:lvl2pPr>
            <a:lvl3pPr indent="-323850" lvl="2" marL="1371600" algn="l">
              <a:lnSpc>
                <a:spcPct val="100000"/>
              </a:lnSpc>
              <a:spcBef>
                <a:spcPts val="900"/>
              </a:spcBef>
              <a:spcAft>
                <a:spcPts val="0"/>
              </a:spcAft>
              <a:buSzPts val="1500"/>
              <a:buChar char="▪"/>
              <a:defRPr/>
            </a:lvl3pPr>
            <a:lvl4pPr indent="-323850" lvl="3" marL="1828800" algn="l">
              <a:lnSpc>
                <a:spcPct val="100000"/>
              </a:lnSpc>
              <a:spcBef>
                <a:spcPts val="900"/>
              </a:spcBef>
              <a:spcAft>
                <a:spcPts val="0"/>
              </a:spcAft>
              <a:buSzPts val="1500"/>
              <a:buChar char="o"/>
              <a:defRPr/>
            </a:lvl4pPr>
            <a:lvl5pPr indent="-323850" lvl="4" marL="2286000" algn="l">
              <a:lnSpc>
                <a:spcPct val="100000"/>
              </a:lnSpc>
              <a:spcBef>
                <a:spcPts val="900"/>
              </a:spcBef>
              <a:spcAft>
                <a:spcPts val="0"/>
              </a:spcAft>
              <a:buSzPts val="15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F_Footer_Only_Light">
  <p:cSld name="DF_Footer_Only_Light">
    <p:spTree>
      <p:nvGrpSpPr>
        <p:cNvPr id="92" name="Shape 92"/>
        <p:cNvGrpSpPr/>
        <p:nvPr/>
      </p:nvGrpSpPr>
      <p:grpSpPr>
        <a:xfrm>
          <a:off x="0" y="0"/>
          <a:ext cx="0" cy="0"/>
          <a:chOff x="0" y="0"/>
          <a:chExt cx="0" cy="0"/>
        </a:xfrm>
      </p:grpSpPr>
      <p:sp>
        <p:nvSpPr>
          <p:cNvPr id="93" name="Google Shape;93;p12"/>
          <p:cNvSpPr txBox="1"/>
          <p:nvPr>
            <p:ph idx="12" type="sldNum"/>
          </p:nvPr>
        </p:nvSpPr>
        <p:spPr>
          <a:xfrm>
            <a:off x="8674048" y="4932320"/>
            <a:ext cx="212700" cy="113700"/>
          </a:xfrm>
          <a:prstGeom prst="rect">
            <a:avLst/>
          </a:prstGeom>
          <a:noFill/>
          <a:ln>
            <a:noFill/>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
        <p:nvSpPr>
          <p:cNvPr id="94" name="Google Shape;94;p12"/>
          <p:cNvSpPr/>
          <p:nvPr/>
        </p:nvSpPr>
        <p:spPr>
          <a:xfrm>
            <a:off x="0" y="1883"/>
            <a:ext cx="9144000" cy="1114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500" u="none" cap="none" strike="noStrike">
              <a:solidFill>
                <a:schemeClr val="lt1"/>
              </a:solidFill>
              <a:latin typeface="Arial"/>
              <a:ea typeface="Arial"/>
              <a:cs typeface="Arial"/>
              <a:sym typeface="Arial"/>
            </a:endParaRPr>
          </a:p>
        </p:txBody>
      </p:sp>
      <p:sp>
        <p:nvSpPr>
          <p:cNvPr id="95" name="Google Shape;95;p12"/>
          <p:cNvSpPr txBox="1"/>
          <p:nvPr>
            <p:ph idx="11" type="ftr"/>
          </p:nvPr>
        </p:nvSpPr>
        <p:spPr>
          <a:xfrm>
            <a:off x="6048596" y="4932415"/>
            <a:ext cx="2504100" cy="122100"/>
          </a:xfrm>
          <a:prstGeom prst="rect">
            <a:avLst/>
          </a:prstGeom>
          <a:noFill/>
          <a:ln>
            <a:noFill/>
          </a:ln>
        </p:spPr>
        <p:txBody>
          <a:bodyPr anchorCtr="0" anchor="ctr" bIns="34275" lIns="68575" spcFirstLastPara="1" rIns="0" wrap="square" tIns="34275">
            <a:noAutofit/>
          </a:bodyPr>
          <a:lstStyle>
            <a:lvl1pPr lvl="0" algn="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96" name="Google Shape;96;p12"/>
          <p:cNvSpPr txBox="1"/>
          <p:nvPr>
            <p:ph idx="10" type="dt"/>
          </p:nvPr>
        </p:nvSpPr>
        <p:spPr>
          <a:xfrm>
            <a:off x="957380" y="4921860"/>
            <a:ext cx="2057400" cy="1278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sz="800">
                <a:solidFill>
                  <a:srgbClr val="7F7F7F"/>
                </a:solidFill>
              </a:defRPr>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F_End" type="blank">
  <p:cSld name="BLANK">
    <p:bg>
      <p:bgPr>
        <a:solidFill>
          <a:schemeClr val="lt1"/>
        </a:solidFill>
      </p:bgPr>
    </p:bg>
    <p:spTree>
      <p:nvGrpSpPr>
        <p:cNvPr id="97" name="Shape 97"/>
        <p:cNvGrpSpPr/>
        <p:nvPr/>
      </p:nvGrpSpPr>
      <p:grpSpPr>
        <a:xfrm>
          <a:off x="0" y="0"/>
          <a:ext cx="0" cy="0"/>
          <a:chOff x="0" y="0"/>
          <a:chExt cx="0" cy="0"/>
        </a:xfrm>
      </p:grpSpPr>
      <p:pic>
        <p:nvPicPr>
          <p:cNvPr id="98" name="Google Shape;98;p13"/>
          <p:cNvPicPr preferRelativeResize="0"/>
          <p:nvPr/>
        </p:nvPicPr>
        <p:blipFill rotWithShape="1">
          <a:blip r:embed="rId2">
            <a:alphaModFix/>
          </a:blip>
          <a:srcRect b="0" l="0" r="0" t="0"/>
          <a:stretch/>
        </p:blipFill>
        <p:spPr>
          <a:xfrm>
            <a:off x="0" y="0"/>
            <a:ext cx="9144001" cy="5160598"/>
          </a:xfrm>
          <a:prstGeom prst="rect">
            <a:avLst/>
          </a:prstGeom>
          <a:noFill/>
          <a:ln>
            <a:noFill/>
          </a:ln>
        </p:spPr>
      </p:pic>
      <p:pic>
        <p:nvPicPr>
          <p:cNvPr id="99" name="Google Shape;99;p13"/>
          <p:cNvPicPr preferRelativeResize="0"/>
          <p:nvPr/>
        </p:nvPicPr>
        <p:blipFill rotWithShape="1">
          <a:blip r:embed="rId3">
            <a:alphaModFix/>
          </a:blip>
          <a:srcRect b="0" l="0" r="0" t="0"/>
          <a:stretch/>
        </p:blipFill>
        <p:spPr>
          <a:xfrm>
            <a:off x="2345861" y="1341068"/>
            <a:ext cx="4452278" cy="1955673"/>
          </a:xfrm>
          <a:prstGeom prst="rect">
            <a:avLst/>
          </a:prstGeom>
          <a:noFill/>
          <a:ln>
            <a:noFill/>
          </a:ln>
          <a:effectLst>
            <a:outerShdw blurRad="127000" rotWithShape="0" algn="ctr">
              <a:srgbClr val="554133">
                <a:alpha val="60000"/>
              </a:srgbClr>
            </a:outerShdw>
          </a:effectLst>
        </p:spPr>
      </p:pic>
      <p:pic>
        <p:nvPicPr>
          <p:cNvPr id="100" name="Google Shape;100;p13"/>
          <p:cNvPicPr preferRelativeResize="0"/>
          <p:nvPr/>
        </p:nvPicPr>
        <p:blipFill rotWithShape="1">
          <a:blip r:embed="rId4">
            <a:alphaModFix amt="25000"/>
          </a:blip>
          <a:srcRect b="0" l="0" r="0" t="0"/>
          <a:stretch/>
        </p:blipFill>
        <p:spPr>
          <a:xfrm>
            <a:off x="-845820" y="-643414"/>
            <a:ext cx="10835640" cy="6095049"/>
          </a:xfrm>
          <a:prstGeom prst="rect">
            <a:avLst/>
          </a:prstGeom>
          <a:noFill/>
          <a:ln>
            <a:noFill/>
          </a:ln>
        </p:spPr>
      </p:pic>
      <p:sp>
        <p:nvSpPr>
          <p:cNvPr id="101" name="Google Shape;101;p13"/>
          <p:cNvSpPr txBox="1"/>
          <p:nvPr>
            <p:ph idx="12" type="sldNum"/>
          </p:nvPr>
        </p:nvSpPr>
        <p:spPr>
          <a:xfrm>
            <a:off x="8556784" y="4749851"/>
            <a:ext cx="548700" cy="393600"/>
          </a:xfrm>
          <a:prstGeom prst="rect">
            <a:avLst/>
          </a:prstGeom>
        </p:spPr>
        <p:txBody>
          <a:bodyPr anchorCtr="0" anchor="t" bIns="0" lIns="0" spcFirstLastPara="1" rIns="0" wrap="square" tIns="0">
            <a:noAutofit/>
          </a:bodyPr>
          <a:lstStyle>
            <a:lvl1pPr lvl="0" algn="r">
              <a:buNone/>
              <a:defRPr sz="1300">
                <a:solidFill>
                  <a:schemeClr val="dk1"/>
                </a:solidFill>
              </a:defRPr>
            </a:lvl1pPr>
            <a:lvl2pPr lvl="1" algn="r">
              <a:buNone/>
              <a:defRPr sz="1300">
                <a:solidFill>
                  <a:schemeClr val="dk1"/>
                </a:solidFill>
              </a:defRPr>
            </a:lvl2pPr>
            <a:lvl3pPr lvl="2" algn="r">
              <a:buNone/>
              <a:defRPr sz="1300">
                <a:solidFill>
                  <a:schemeClr val="dk1"/>
                </a:solidFill>
              </a:defRPr>
            </a:lvl3pPr>
            <a:lvl4pPr lvl="3" algn="r">
              <a:buNone/>
              <a:defRPr sz="1300">
                <a:solidFill>
                  <a:schemeClr val="dk1"/>
                </a:solidFill>
              </a:defRPr>
            </a:lvl4pPr>
            <a:lvl5pPr lvl="4" algn="r">
              <a:buNone/>
              <a:defRPr sz="1300">
                <a:solidFill>
                  <a:schemeClr val="dk1"/>
                </a:solidFill>
              </a:defRPr>
            </a:lvl5pPr>
            <a:lvl6pPr lvl="5" algn="r">
              <a:buNone/>
              <a:defRPr sz="1300">
                <a:solidFill>
                  <a:schemeClr val="dk1"/>
                </a:solidFill>
              </a:defRPr>
            </a:lvl6pPr>
            <a:lvl7pPr lvl="6" algn="r">
              <a:buNone/>
              <a:defRPr sz="1300">
                <a:solidFill>
                  <a:schemeClr val="dk1"/>
                </a:solidFill>
              </a:defRPr>
            </a:lvl7pPr>
            <a:lvl8pPr lvl="7" algn="r">
              <a:buNone/>
              <a:defRPr sz="1300">
                <a:solidFill>
                  <a:schemeClr val="dk1"/>
                </a:solidFill>
              </a:defRPr>
            </a:lvl8pPr>
            <a:lvl9pPr lvl="8" algn="r">
              <a:buNone/>
              <a:defRPr sz="13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F_Content_1-Column_Subtitle_Dark">
  <p:cSld name="DF_Content_1-Column_Subtitle_Dark">
    <p:bg>
      <p:bgPr>
        <a:solidFill>
          <a:schemeClr val="dk1"/>
        </a:solidFill>
      </p:bgPr>
    </p:bg>
    <p:spTree>
      <p:nvGrpSpPr>
        <p:cNvPr id="102" name="Shape 102"/>
        <p:cNvGrpSpPr/>
        <p:nvPr/>
      </p:nvGrpSpPr>
      <p:grpSpPr>
        <a:xfrm>
          <a:off x="0" y="0"/>
          <a:ext cx="0" cy="0"/>
          <a:chOff x="0" y="0"/>
          <a:chExt cx="0" cy="0"/>
        </a:xfrm>
      </p:grpSpPr>
      <p:sp>
        <p:nvSpPr>
          <p:cNvPr id="103" name="Google Shape;103;p14"/>
          <p:cNvSpPr txBox="1"/>
          <p:nvPr>
            <p:ph idx="1" type="body"/>
          </p:nvPr>
        </p:nvSpPr>
        <p:spPr>
          <a:xfrm>
            <a:off x="257175" y="1114425"/>
            <a:ext cx="8629800" cy="3543300"/>
          </a:xfrm>
          <a:prstGeom prst="rect">
            <a:avLst/>
          </a:prstGeom>
          <a:noFill/>
          <a:ln>
            <a:noFill/>
          </a:ln>
        </p:spPr>
        <p:txBody>
          <a:bodyPr anchorCtr="0" anchor="t" bIns="0" lIns="0" spcFirstLastPara="1" rIns="0" wrap="square" tIns="0">
            <a:normAutofit/>
          </a:bodyPr>
          <a:lstStyle>
            <a:lvl1pPr indent="-355600" lvl="0" marL="457200" algn="l">
              <a:lnSpc>
                <a:spcPct val="100000"/>
              </a:lnSpc>
              <a:spcBef>
                <a:spcPts val="800"/>
              </a:spcBef>
              <a:spcAft>
                <a:spcPts val="0"/>
              </a:spcAft>
              <a:buClr>
                <a:srgbClr val="FFB63A"/>
              </a:buClr>
              <a:buSzPts val="2000"/>
              <a:buChar char="•"/>
              <a:defRPr>
                <a:solidFill>
                  <a:schemeClr val="lt1"/>
                </a:solidFill>
              </a:defRPr>
            </a:lvl1pPr>
            <a:lvl2pPr indent="-323850" lvl="1" marL="914400" algn="l">
              <a:lnSpc>
                <a:spcPct val="100000"/>
              </a:lnSpc>
              <a:spcBef>
                <a:spcPts val="900"/>
              </a:spcBef>
              <a:spcAft>
                <a:spcPts val="0"/>
              </a:spcAft>
              <a:buClr>
                <a:srgbClr val="FFB63A"/>
              </a:buClr>
              <a:buSzPts val="1500"/>
              <a:buChar char="-"/>
              <a:defRPr>
                <a:solidFill>
                  <a:schemeClr val="lt1"/>
                </a:solidFill>
              </a:defRPr>
            </a:lvl2pPr>
            <a:lvl3pPr indent="-323850" lvl="2" marL="1371600" algn="l">
              <a:lnSpc>
                <a:spcPct val="100000"/>
              </a:lnSpc>
              <a:spcBef>
                <a:spcPts val="900"/>
              </a:spcBef>
              <a:spcAft>
                <a:spcPts val="0"/>
              </a:spcAft>
              <a:buClr>
                <a:srgbClr val="FFB63A"/>
              </a:buClr>
              <a:buSzPts val="1500"/>
              <a:buChar char="▪"/>
              <a:defRPr>
                <a:solidFill>
                  <a:schemeClr val="lt1"/>
                </a:solidFill>
              </a:defRPr>
            </a:lvl3pPr>
            <a:lvl4pPr indent="-323850" lvl="3" marL="1828800" algn="l">
              <a:lnSpc>
                <a:spcPct val="100000"/>
              </a:lnSpc>
              <a:spcBef>
                <a:spcPts val="900"/>
              </a:spcBef>
              <a:spcAft>
                <a:spcPts val="0"/>
              </a:spcAft>
              <a:buClr>
                <a:srgbClr val="FFB63A"/>
              </a:buClr>
              <a:buSzPts val="1500"/>
              <a:buChar char="o"/>
              <a:defRPr>
                <a:solidFill>
                  <a:schemeClr val="lt1"/>
                </a:solidFill>
              </a:defRPr>
            </a:lvl4pPr>
            <a:lvl5pPr indent="-311150" lvl="4" marL="2286000" algn="l">
              <a:lnSpc>
                <a:spcPct val="100000"/>
              </a:lnSpc>
              <a:spcBef>
                <a:spcPts val="900"/>
              </a:spcBef>
              <a:spcAft>
                <a:spcPts val="0"/>
              </a:spcAft>
              <a:buClr>
                <a:srgbClr val="C00000"/>
              </a:buClr>
              <a:buSzPts val="1300"/>
              <a:buChar char="•"/>
              <a:defRPr>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4" name="Google Shape;104;p14"/>
          <p:cNvSpPr txBox="1"/>
          <p:nvPr>
            <p:ph idx="12" type="sldNum"/>
          </p:nvPr>
        </p:nvSpPr>
        <p:spPr>
          <a:xfrm>
            <a:off x="8674048" y="4932320"/>
            <a:ext cx="212700" cy="113700"/>
          </a:xfrm>
          <a:prstGeom prst="rect">
            <a:avLst/>
          </a:prstGeom>
          <a:noFill/>
          <a:ln>
            <a:noFill/>
          </a:ln>
        </p:spPr>
        <p:txBody>
          <a:bodyPr anchorCtr="0" anchor="ctr" bIns="0" lIns="0" spcFirstLastPara="1" rIns="0" wrap="square" tIns="0">
            <a:noAutofit/>
          </a:bodyPr>
          <a:lstStyle>
            <a:lvl1pPr indent="0" lvl="0" marL="0" algn="ctr">
              <a:spcBef>
                <a:spcPts val="0"/>
              </a:spcBef>
              <a:buNone/>
              <a:defRPr b="1" i="0" sz="800" u="none" cap="none" strike="noStrike">
                <a:solidFill>
                  <a:srgbClr val="FFB63A"/>
                </a:solidFill>
                <a:latin typeface="Arial"/>
                <a:ea typeface="Arial"/>
                <a:cs typeface="Arial"/>
                <a:sym typeface="Arial"/>
              </a:defRPr>
            </a:lvl1pPr>
            <a:lvl2pPr indent="0" lvl="1" marL="0" algn="ctr">
              <a:spcBef>
                <a:spcPts val="0"/>
              </a:spcBef>
              <a:buNone/>
              <a:defRPr b="1" i="0" sz="800" u="none" cap="none" strike="noStrike">
                <a:solidFill>
                  <a:srgbClr val="FFB63A"/>
                </a:solidFill>
                <a:latin typeface="Arial"/>
                <a:ea typeface="Arial"/>
                <a:cs typeface="Arial"/>
                <a:sym typeface="Arial"/>
              </a:defRPr>
            </a:lvl2pPr>
            <a:lvl3pPr indent="0" lvl="2" marL="0" algn="ctr">
              <a:spcBef>
                <a:spcPts val="0"/>
              </a:spcBef>
              <a:buNone/>
              <a:defRPr b="1" i="0" sz="800" u="none" cap="none" strike="noStrike">
                <a:solidFill>
                  <a:srgbClr val="FFB63A"/>
                </a:solidFill>
                <a:latin typeface="Arial"/>
                <a:ea typeface="Arial"/>
                <a:cs typeface="Arial"/>
                <a:sym typeface="Arial"/>
              </a:defRPr>
            </a:lvl3pPr>
            <a:lvl4pPr indent="0" lvl="3" marL="0" algn="ctr">
              <a:spcBef>
                <a:spcPts val="0"/>
              </a:spcBef>
              <a:buNone/>
              <a:defRPr b="1" i="0" sz="800" u="none" cap="none" strike="noStrike">
                <a:solidFill>
                  <a:srgbClr val="FFB63A"/>
                </a:solidFill>
                <a:latin typeface="Arial"/>
                <a:ea typeface="Arial"/>
                <a:cs typeface="Arial"/>
                <a:sym typeface="Arial"/>
              </a:defRPr>
            </a:lvl4pPr>
            <a:lvl5pPr indent="0" lvl="4" marL="0" algn="ctr">
              <a:spcBef>
                <a:spcPts val="0"/>
              </a:spcBef>
              <a:buNone/>
              <a:defRPr b="1" i="0" sz="800" u="none" cap="none" strike="noStrike">
                <a:solidFill>
                  <a:srgbClr val="FFB63A"/>
                </a:solidFill>
                <a:latin typeface="Arial"/>
                <a:ea typeface="Arial"/>
                <a:cs typeface="Arial"/>
                <a:sym typeface="Arial"/>
              </a:defRPr>
            </a:lvl5pPr>
            <a:lvl6pPr indent="0" lvl="5" marL="0" algn="ctr">
              <a:spcBef>
                <a:spcPts val="0"/>
              </a:spcBef>
              <a:buNone/>
              <a:defRPr b="1" i="0" sz="800" u="none" cap="none" strike="noStrike">
                <a:solidFill>
                  <a:srgbClr val="FFB63A"/>
                </a:solidFill>
                <a:latin typeface="Arial"/>
                <a:ea typeface="Arial"/>
                <a:cs typeface="Arial"/>
                <a:sym typeface="Arial"/>
              </a:defRPr>
            </a:lvl6pPr>
            <a:lvl7pPr indent="0" lvl="6" marL="0" algn="ctr">
              <a:spcBef>
                <a:spcPts val="0"/>
              </a:spcBef>
              <a:buNone/>
              <a:defRPr b="1" i="0" sz="800" u="none" cap="none" strike="noStrike">
                <a:solidFill>
                  <a:srgbClr val="FFB63A"/>
                </a:solidFill>
                <a:latin typeface="Arial"/>
                <a:ea typeface="Arial"/>
                <a:cs typeface="Arial"/>
                <a:sym typeface="Arial"/>
              </a:defRPr>
            </a:lvl7pPr>
            <a:lvl8pPr indent="0" lvl="7" marL="0" algn="ctr">
              <a:spcBef>
                <a:spcPts val="0"/>
              </a:spcBef>
              <a:buNone/>
              <a:defRPr b="1" i="0" sz="800" u="none" cap="none" strike="noStrike">
                <a:solidFill>
                  <a:srgbClr val="FFB63A"/>
                </a:solidFill>
                <a:latin typeface="Arial"/>
                <a:ea typeface="Arial"/>
                <a:cs typeface="Arial"/>
                <a:sym typeface="Arial"/>
              </a:defRPr>
            </a:lvl8pPr>
            <a:lvl9pPr indent="0" lvl="8" marL="0" algn="ctr">
              <a:spcBef>
                <a:spcPts val="0"/>
              </a:spcBef>
              <a:buNone/>
              <a:defRPr b="1" i="0" sz="800" u="none" cap="none" strike="noStrike">
                <a:solidFill>
                  <a:srgbClr val="FFB63A"/>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
              <a:t>‹#›</a:t>
            </a:fld>
            <a:endParaRPr/>
          </a:p>
        </p:txBody>
      </p:sp>
      <p:sp>
        <p:nvSpPr>
          <p:cNvPr id="105" name="Google Shape;105;p14"/>
          <p:cNvSpPr txBox="1"/>
          <p:nvPr>
            <p:ph type="title"/>
          </p:nvPr>
        </p:nvSpPr>
        <p:spPr>
          <a:xfrm>
            <a:off x="4" y="-8"/>
            <a:ext cx="7475100" cy="405600"/>
          </a:xfrm>
          <a:prstGeom prst="rect">
            <a:avLst/>
          </a:prstGeom>
          <a:noFill/>
          <a:ln>
            <a:noFill/>
          </a:ln>
        </p:spPr>
        <p:txBody>
          <a:bodyPr anchorCtr="0" anchor="ctr" bIns="34275" lIns="0" spcFirstLastPara="1" rIns="68575" wrap="square" tIns="34275">
            <a:normAutofit/>
          </a:bodyPr>
          <a:lstStyle>
            <a:lvl1pPr lvl="0" algn="l">
              <a:lnSpc>
                <a:spcPct val="100000"/>
              </a:lnSpc>
              <a:spcBef>
                <a:spcPts val="0"/>
              </a:spcBef>
              <a:spcAft>
                <a:spcPts val="0"/>
              </a:spcAft>
              <a:buClr>
                <a:srgbClr val="A92B40"/>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DF_Content_1-Column_Subtitle_Dark">
  <p:cSld name="2_DF_Content_1-Column_Subtitle_Dark">
    <p:bg>
      <p:bgPr>
        <a:solidFill>
          <a:schemeClr val="dk1"/>
        </a:solidFill>
      </p:bgPr>
    </p:bg>
    <p:spTree>
      <p:nvGrpSpPr>
        <p:cNvPr id="106" name="Shape 106"/>
        <p:cNvGrpSpPr/>
        <p:nvPr/>
      </p:nvGrpSpPr>
      <p:grpSpPr>
        <a:xfrm>
          <a:off x="0" y="0"/>
          <a:ext cx="0" cy="0"/>
          <a:chOff x="0" y="0"/>
          <a:chExt cx="0" cy="0"/>
        </a:xfrm>
      </p:grpSpPr>
      <p:sp>
        <p:nvSpPr>
          <p:cNvPr id="107" name="Google Shape;107;p15"/>
          <p:cNvSpPr txBox="1"/>
          <p:nvPr>
            <p:ph idx="1" type="body"/>
          </p:nvPr>
        </p:nvSpPr>
        <p:spPr>
          <a:xfrm>
            <a:off x="257175" y="1114425"/>
            <a:ext cx="8629800" cy="3543300"/>
          </a:xfrm>
          <a:prstGeom prst="rect">
            <a:avLst/>
          </a:prstGeom>
          <a:noFill/>
          <a:ln>
            <a:noFill/>
          </a:ln>
        </p:spPr>
        <p:txBody>
          <a:bodyPr anchorCtr="0" anchor="t" bIns="0" lIns="0" spcFirstLastPara="1" rIns="0" wrap="square" tIns="0">
            <a:normAutofit/>
          </a:bodyPr>
          <a:lstStyle>
            <a:lvl1pPr indent="-355600" lvl="0" marL="457200" algn="l">
              <a:lnSpc>
                <a:spcPct val="100000"/>
              </a:lnSpc>
              <a:spcBef>
                <a:spcPts val="800"/>
              </a:spcBef>
              <a:spcAft>
                <a:spcPts val="0"/>
              </a:spcAft>
              <a:buClr>
                <a:srgbClr val="FFB63A"/>
              </a:buClr>
              <a:buSzPts val="2000"/>
              <a:buChar char="•"/>
              <a:defRPr>
                <a:solidFill>
                  <a:schemeClr val="lt1"/>
                </a:solidFill>
              </a:defRPr>
            </a:lvl1pPr>
            <a:lvl2pPr indent="-323850" lvl="1" marL="914400" algn="l">
              <a:lnSpc>
                <a:spcPct val="100000"/>
              </a:lnSpc>
              <a:spcBef>
                <a:spcPts val="900"/>
              </a:spcBef>
              <a:spcAft>
                <a:spcPts val="0"/>
              </a:spcAft>
              <a:buClr>
                <a:srgbClr val="FFB63A"/>
              </a:buClr>
              <a:buSzPts val="1500"/>
              <a:buChar char="-"/>
              <a:defRPr>
                <a:solidFill>
                  <a:schemeClr val="lt1"/>
                </a:solidFill>
              </a:defRPr>
            </a:lvl2pPr>
            <a:lvl3pPr indent="-323850" lvl="2" marL="1371600" algn="l">
              <a:lnSpc>
                <a:spcPct val="100000"/>
              </a:lnSpc>
              <a:spcBef>
                <a:spcPts val="900"/>
              </a:spcBef>
              <a:spcAft>
                <a:spcPts val="0"/>
              </a:spcAft>
              <a:buClr>
                <a:srgbClr val="FFB63A"/>
              </a:buClr>
              <a:buSzPts val="1500"/>
              <a:buChar char="▪"/>
              <a:defRPr>
                <a:solidFill>
                  <a:schemeClr val="lt1"/>
                </a:solidFill>
              </a:defRPr>
            </a:lvl3pPr>
            <a:lvl4pPr indent="-323850" lvl="3" marL="1828800" algn="l">
              <a:lnSpc>
                <a:spcPct val="100000"/>
              </a:lnSpc>
              <a:spcBef>
                <a:spcPts val="900"/>
              </a:spcBef>
              <a:spcAft>
                <a:spcPts val="0"/>
              </a:spcAft>
              <a:buClr>
                <a:srgbClr val="FFB63A"/>
              </a:buClr>
              <a:buSzPts val="1500"/>
              <a:buChar char="o"/>
              <a:defRPr>
                <a:solidFill>
                  <a:schemeClr val="lt1"/>
                </a:solidFill>
              </a:defRPr>
            </a:lvl4pPr>
            <a:lvl5pPr indent="-311150" lvl="4" marL="2286000" algn="l">
              <a:lnSpc>
                <a:spcPct val="100000"/>
              </a:lnSpc>
              <a:spcBef>
                <a:spcPts val="900"/>
              </a:spcBef>
              <a:spcAft>
                <a:spcPts val="0"/>
              </a:spcAft>
              <a:buClr>
                <a:srgbClr val="C00000"/>
              </a:buClr>
              <a:buSzPts val="1300"/>
              <a:buChar char="•"/>
              <a:defRPr>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8" name="Google Shape;108;p15"/>
          <p:cNvSpPr txBox="1"/>
          <p:nvPr>
            <p:ph idx="11" type="ftr"/>
          </p:nvPr>
        </p:nvSpPr>
        <p:spPr>
          <a:xfrm>
            <a:off x="6048596" y="4932415"/>
            <a:ext cx="2504100" cy="122100"/>
          </a:xfrm>
          <a:prstGeom prst="rect">
            <a:avLst/>
          </a:prstGeom>
          <a:noFill/>
          <a:ln>
            <a:noFill/>
          </a:ln>
        </p:spPr>
        <p:txBody>
          <a:bodyPr anchorCtr="0" anchor="ctr" bIns="34275" lIns="68575" spcFirstLastPara="1" rIns="0" wrap="square" tIns="34275">
            <a:noAutofit/>
          </a:bodyPr>
          <a:lstStyle>
            <a:lvl1pPr lvl="0" algn="r">
              <a:spcBef>
                <a:spcPts val="0"/>
              </a:spcBef>
              <a:spcAft>
                <a:spcPts val="0"/>
              </a:spcAft>
              <a:buSzPts val="1100"/>
              <a:buNone/>
              <a:defRPr sz="1100">
                <a:solidFill>
                  <a:srgbClr val="BFBFBF"/>
                </a:solidFill>
              </a:defRPr>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109" name="Google Shape;109;p15"/>
          <p:cNvSpPr txBox="1"/>
          <p:nvPr>
            <p:ph idx="12" type="sldNum"/>
          </p:nvPr>
        </p:nvSpPr>
        <p:spPr>
          <a:xfrm>
            <a:off x="8674048" y="4932320"/>
            <a:ext cx="212700" cy="113700"/>
          </a:xfrm>
          <a:prstGeom prst="rect">
            <a:avLst/>
          </a:prstGeom>
          <a:noFill/>
          <a:ln>
            <a:noFill/>
          </a:ln>
        </p:spPr>
        <p:txBody>
          <a:bodyPr anchorCtr="0" anchor="ctr" bIns="0" lIns="0" spcFirstLastPara="1" rIns="0" wrap="square" tIns="0">
            <a:noAutofit/>
          </a:bodyPr>
          <a:lstStyle>
            <a:lvl1pPr indent="0" lvl="0" marL="0" algn="ctr">
              <a:spcBef>
                <a:spcPts val="0"/>
              </a:spcBef>
              <a:buNone/>
              <a:defRPr b="1" i="0" sz="800" u="none" cap="none" strike="noStrike">
                <a:solidFill>
                  <a:srgbClr val="FFB63A"/>
                </a:solidFill>
                <a:latin typeface="Arial"/>
                <a:ea typeface="Arial"/>
                <a:cs typeface="Arial"/>
                <a:sym typeface="Arial"/>
              </a:defRPr>
            </a:lvl1pPr>
            <a:lvl2pPr indent="0" lvl="1" marL="0" algn="ctr">
              <a:spcBef>
                <a:spcPts val="0"/>
              </a:spcBef>
              <a:buNone/>
              <a:defRPr b="1" i="0" sz="800" u="none" cap="none" strike="noStrike">
                <a:solidFill>
                  <a:srgbClr val="FFB63A"/>
                </a:solidFill>
                <a:latin typeface="Arial"/>
                <a:ea typeface="Arial"/>
                <a:cs typeface="Arial"/>
                <a:sym typeface="Arial"/>
              </a:defRPr>
            </a:lvl2pPr>
            <a:lvl3pPr indent="0" lvl="2" marL="0" algn="ctr">
              <a:spcBef>
                <a:spcPts val="0"/>
              </a:spcBef>
              <a:buNone/>
              <a:defRPr b="1" i="0" sz="800" u="none" cap="none" strike="noStrike">
                <a:solidFill>
                  <a:srgbClr val="FFB63A"/>
                </a:solidFill>
                <a:latin typeface="Arial"/>
                <a:ea typeface="Arial"/>
                <a:cs typeface="Arial"/>
                <a:sym typeface="Arial"/>
              </a:defRPr>
            </a:lvl3pPr>
            <a:lvl4pPr indent="0" lvl="3" marL="0" algn="ctr">
              <a:spcBef>
                <a:spcPts val="0"/>
              </a:spcBef>
              <a:buNone/>
              <a:defRPr b="1" i="0" sz="800" u="none" cap="none" strike="noStrike">
                <a:solidFill>
                  <a:srgbClr val="FFB63A"/>
                </a:solidFill>
                <a:latin typeface="Arial"/>
                <a:ea typeface="Arial"/>
                <a:cs typeface="Arial"/>
                <a:sym typeface="Arial"/>
              </a:defRPr>
            </a:lvl4pPr>
            <a:lvl5pPr indent="0" lvl="4" marL="0" algn="ctr">
              <a:spcBef>
                <a:spcPts val="0"/>
              </a:spcBef>
              <a:buNone/>
              <a:defRPr b="1" i="0" sz="800" u="none" cap="none" strike="noStrike">
                <a:solidFill>
                  <a:srgbClr val="FFB63A"/>
                </a:solidFill>
                <a:latin typeface="Arial"/>
                <a:ea typeface="Arial"/>
                <a:cs typeface="Arial"/>
                <a:sym typeface="Arial"/>
              </a:defRPr>
            </a:lvl5pPr>
            <a:lvl6pPr indent="0" lvl="5" marL="0" algn="ctr">
              <a:spcBef>
                <a:spcPts val="0"/>
              </a:spcBef>
              <a:buNone/>
              <a:defRPr b="1" i="0" sz="800" u="none" cap="none" strike="noStrike">
                <a:solidFill>
                  <a:srgbClr val="FFB63A"/>
                </a:solidFill>
                <a:latin typeface="Arial"/>
                <a:ea typeface="Arial"/>
                <a:cs typeface="Arial"/>
                <a:sym typeface="Arial"/>
              </a:defRPr>
            </a:lvl6pPr>
            <a:lvl7pPr indent="0" lvl="6" marL="0" algn="ctr">
              <a:spcBef>
                <a:spcPts val="0"/>
              </a:spcBef>
              <a:buNone/>
              <a:defRPr b="1" i="0" sz="800" u="none" cap="none" strike="noStrike">
                <a:solidFill>
                  <a:srgbClr val="FFB63A"/>
                </a:solidFill>
                <a:latin typeface="Arial"/>
                <a:ea typeface="Arial"/>
                <a:cs typeface="Arial"/>
                <a:sym typeface="Arial"/>
              </a:defRPr>
            </a:lvl7pPr>
            <a:lvl8pPr indent="0" lvl="7" marL="0" algn="ctr">
              <a:spcBef>
                <a:spcPts val="0"/>
              </a:spcBef>
              <a:buNone/>
              <a:defRPr b="1" i="0" sz="800" u="none" cap="none" strike="noStrike">
                <a:solidFill>
                  <a:srgbClr val="FFB63A"/>
                </a:solidFill>
                <a:latin typeface="Arial"/>
                <a:ea typeface="Arial"/>
                <a:cs typeface="Arial"/>
                <a:sym typeface="Arial"/>
              </a:defRPr>
            </a:lvl8pPr>
            <a:lvl9pPr indent="0" lvl="8" marL="0" algn="ctr">
              <a:spcBef>
                <a:spcPts val="0"/>
              </a:spcBef>
              <a:buNone/>
              <a:defRPr b="1" i="0" sz="800" u="none" cap="none" strike="noStrike">
                <a:solidFill>
                  <a:srgbClr val="FFB63A"/>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
              <a:t>‹#›</a:t>
            </a:fld>
            <a:endParaRPr/>
          </a:p>
        </p:txBody>
      </p:sp>
      <p:sp>
        <p:nvSpPr>
          <p:cNvPr id="110" name="Google Shape;110;p15"/>
          <p:cNvSpPr txBox="1"/>
          <p:nvPr>
            <p:ph type="title"/>
          </p:nvPr>
        </p:nvSpPr>
        <p:spPr>
          <a:xfrm>
            <a:off x="257175" y="147430"/>
            <a:ext cx="7462200" cy="392100"/>
          </a:xfrm>
          <a:prstGeom prst="rect">
            <a:avLst/>
          </a:prstGeom>
          <a:noFill/>
          <a:ln>
            <a:noFill/>
          </a:ln>
        </p:spPr>
        <p:txBody>
          <a:bodyPr anchorCtr="0" anchor="b" bIns="34275" lIns="0" spcFirstLastPara="1" rIns="68575" wrap="square" tIns="34275">
            <a:normAutofit/>
          </a:bodyPr>
          <a:lstStyle>
            <a:lvl1pPr lvl="0" algn="l">
              <a:lnSpc>
                <a:spcPct val="100000"/>
              </a:lnSpc>
              <a:spcBef>
                <a:spcPts val="0"/>
              </a:spcBef>
              <a:spcAft>
                <a:spcPts val="0"/>
              </a:spcAft>
              <a:buClr>
                <a:srgbClr val="A92B40"/>
              </a:buClr>
              <a:buSzPts val="2100"/>
              <a:buFont typeface="Arial"/>
              <a:buNone/>
              <a:defRPr sz="21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11" name="Google Shape;111;p15"/>
          <p:cNvSpPr txBox="1"/>
          <p:nvPr>
            <p:ph idx="2" type="body"/>
          </p:nvPr>
        </p:nvSpPr>
        <p:spPr>
          <a:xfrm>
            <a:off x="257174" y="539480"/>
            <a:ext cx="7479300" cy="2007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800"/>
              </a:spcBef>
              <a:spcAft>
                <a:spcPts val="0"/>
              </a:spcAft>
              <a:buSzPts val="1500"/>
              <a:buNone/>
              <a:defRPr sz="1400">
                <a:solidFill>
                  <a:schemeClr val="lt1"/>
                </a:solidFill>
              </a:defRPr>
            </a:lvl1pPr>
            <a:lvl2pPr indent="-323850" lvl="1" marL="914400" algn="l">
              <a:lnSpc>
                <a:spcPct val="100000"/>
              </a:lnSpc>
              <a:spcBef>
                <a:spcPts val="900"/>
              </a:spcBef>
              <a:spcAft>
                <a:spcPts val="0"/>
              </a:spcAft>
              <a:buSzPts val="1500"/>
              <a:buChar char="-"/>
              <a:defRPr/>
            </a:lvl2pPr>
            <a:lvl3pPr indent="-323850" lvl="2" marL="1371600" algn="l">
              <a:lnSpc>
                <a:spcPct val="100000"/>
              </a:lnSpc>
              <a:spcBef>
                <a:spcPts val="900"/>
              </a:spcBef>
              <a:spcAft>
                <a:spcPts val="0"/>
              </a:spcAft>
              <a:buSzPts val="1500"/>
              <a:buChar char="▪"/>
              <a:defRPr/>
            </a:lvl3pPr>
            <a:lvl4pPr indent="-323850" lvl="3" marL="1828800" algn="l">
              <a:lnSpc>
                <a:spcPct val="100000"/>
              </a:lnSpc>
              <a:spcBef>
                <a:spcPts val="900"/>
              </a:spcBef>
              <a:spcAft>
                <a:spcPts val="0"/>
              </a:spcAft>
              <a:buSzPts val="1500"/>
              <a:buChar char="o"/>
              <a:defRPr/>
            </a:lvl4pPr>
            <a:lvl5pPr indent="-323850" lvl="4" marL="2286000" algn="l">
              <a:lnSpc>
                <a:spcPct val="100000"/>
              </a:lnSpc>
              <a:spcBef>
                <a:spcPts val="900"/>
              </a:spcBef>
              <a:spcAft>
                <a:spcPts val="0"/>
              </a:spcAft>
              <a:buSzPts val="15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2" name="Google Shape;112;p15"/>
          <p:cNvSpPr txBox="1"/>
          <p:nvPr>
            <p:ph idx="10" type="dt"/>
          </p:nvPr>
        </p:nvSpPr>
        <p:spPr>
          <a:xfrm>
            <a:off x="957380" y="4921860"/>
            <a:ext cx="2057400" cy="1278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sz="800">
                <a:solidFill>
                  <a:srgbClr val="BFBFBF"/>
                </a:solidFill>
              </a:defRPr>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13" name="Shape 113"/>
        <p:cNvGrpSpPr/>
        <p:nvPr/>
      </p:nvGrpSpPr>
      <p:grpSpPr>
        <a:xfrm>
          <a:off x="0" y="0"/>
          <a:ext cx="0" cy="0"/>
          <a:chOff x="0" y="0"/>
          <a:chExt cx="0" cy="0"/>
        </a:xfrm>
      </p:grpSpPr>
      <p:sp>
        <p:nvSpPr>
          <p:cNvPr id="114" name="Google Shape;114;p16"/>
          <p:cNvSpPr txBox="1"/>
          <p:nvPr>
            <p:ph type="title"/>
          </p:nvPr>
        </p:nvSpPr>
        <p:spPr>
          <a:xfrm>
            <a:off x="0" y="-6"/>
            <a:ext cx="8520600" cy="572700"/>
          </a:xfrm>
          <a:prstGeom prst="rect">
            <a:avLst/>
          </a:prstGeom>
          <a:noFill/>
          <a:ln>
            <a:noFill/>
          </a:ln>
        </p:spPr>
        <p:txBody>
          <a:bodyPr anchorCtr="0" anchor="t" bIns="68575" lIns="68575" spcFirstLastPara="1" rIns="68575" wrap="square" tIns="68575">
            <a:normAutofit/>
          </a:bodyPr>
          <a:lstStyle>
            <a:lvl1pPr lvl="0" algn="l">
              <a:lnSpc>
                <a:spcPct val="100000"/>
              </a:lnSpc>
              <a:spcBef>
                <a:spcPts val="0"/>
              </a:spcBef>
              <a:spcAft>
                <a:spcPts val="0"/>
              </a:spcAft>
              <a:buClr>
                <a:srgbClr val="A92B40"/>
              </a:buClr>
              <a:buSzPts val="2100"/>
              <a:buFont typeface="Arial"/>
              <a:buNone/>
              <a:defRPr/>
            </a:lvl1pPr>
            <a:lvl2pPr lvl="1">
              <a:spcBef>
                <a:spcPts val="0"/>
              </a:spcBef>
              <a:spcAft>
                <a:spcPts val="0"/>
              </a:spcAft>
              <a:buSzPts val="2100"/>
              <a:buNone/>
              <a:defRPr/>
            </a:lvl2pPr>
            <a:lvl3pPr lvl="2">
              <a:spcBef>
                <a:spcPts val="0"/>
              </a:spcBef>
              <a:spcAft>
                <a:spcPts val="0"/>
              </a:spcAft>
              <a:buSzPts val="2100"/>
              <a:buNone/>
              <a:defRPr/>
            </a:lvl3pPr>
            <a:lvl4pPr lvl="3">
              <a:spcBef>
                <a:spcPts val="0"/>
              </a:spcBef>
              <a:spcAft>
                <a:spcPts val="0"/>
              </a:spcAft>
              <a:buSzPts val="2100"/>
              <a:buNone/>
              <a:defRPr/>
            </a:lvl4pPr>
            <a:lvl5pPr lvl="4">
              <a:spcBef>
                <a:spcPts val="0"/>
              </a:spcBef>
              <a:spcAft>
                <a:spcPts val="0"/>
              </a:spcAft>
              <a:buSzPts val="2100"/>
              <a:buNone/>
              <a:defRPr/>
            </a:lvl5pPr>
            <a:lvl6pPr lvl="5">
              <a:spcBef>
                <a:spcPts val="0"/>
              </a:spcBef>
              <a:spcAft>
                <a:spcPts val="0"/>
              </a:spcAft>
              <a:buSzPts val="2100"/>
              <a:buNone/>
              <a:defRPr/>
            </a:lvl6pPr>
            <a:lvl7pPr lvl="6">
              <a:spcBef>
                <a:spcPts val="0"/>
              </a:spcBef>
              <a:spcAft>
                <a:spcPts val="0"/>
              </a:spcAft>
              <a:buSzPts val="2100"/>
              <a:buNone/>
              <a:defRPr/>
            </a:lvl7pPr>
            <a:lvl8pPr lvl="7">
              <a:spcBef>
                <a:spcPts val="0"/>
              </a:spcBef>
              <a:spcAft>
                <a:spcPts val="0"/>
              </a:spcAft>
              <a:buSzPts val="2100"/>
              <a:buNone/>
              <a:defRPr/>
            </a:lvl8pPr>
            <a:lvl9pPr lvl="8">
              <a:spcBef>
                <a:spcPts val="0"/>
              </a:spcBef>
              <a:spcAft>
                <a:spcPts val="0"/>
              </a:spcAft>
              <a:buSzPts val="2100"/>
              <a:buNone/>
              <a:defRPr/>
            </a:lvl9pPr>
          </a:lstStyle>
          <a:p/>
        </p:txBody>
      </p:sp>
      <p:sp>
        <p:nvSpPr>
          <p:cNvPr id="115" name="Google Shape;115;p16"/>
          <p:cNvSpPr txBox="1"/>
          <p:nvPr>
            <p:ph idx="1" type="body"/>
          </p:nvPr>
        </p:nvSpPr>
        <p:spPr>
          <a:xfrm>
            <a:off x="311700" y="1152475"/>
            <a:ext cx="8520600" cy="3416400"/>
          </a:xfrm>
          <a:prstGeom prst="rect">
            <a:avLst/>
          </a:prstGeom>
          <a:noFill/>
          <a:ln>
            <a:noFill/>
          </a:ln>
        </p:spPr>
        <p:txBody>
          <a:bodyPr anchorCtr="0" anchor="t" bIns="68575" lIns="68575" spcFirstLastPara="1" rIns="68575" wrap="square" tIns="68575">
            <a:normAutofit/>
          </a:bodyPr>
          <a:lstStyle>
            <a:lvl1pPr indent="-317500" lvl="0" marL="457200" algn="l">
              <a:lnSpc>
                <a:spcPct val="100000"/>
              </a:lnSpc>
              <a:spcBef>
                <a:spcPts val="0"/>
              </a:spcBef>
              <a:spcAft>
                <a:spcPts val="0"/>
              </a:spcAft>
              <a:buSzPts val="1400"/>
              <a:buChar char="●"/>
              <a:defRPr/>
            </a:lvl1pPr>
            <a:lvl2pPr indent="-298450" lvl="1" marL="914400" algn="l">
              <a:lnSpc>
                <a:spcPct val="100000"/>
              </a:lnSpc>
              <a:spcBef>
                <a:spcPts val="0"/>
              </a:spcBef>
              <a:spcAft>
                <a:spcPts val="0"/>
              </a:spcAft>
              <a:buSzPts val="1100"/>
              <a:buChar char="○"/>
              <a:defRPr/>
            </a:lvl2pPr>
            <a:lvl3pPr indent="-298450" lvl="2" marL="1371600" algn="l">
              <a:lnSpc>
                <a:spcPct val="100000"/>
              </a:lnSpc>
              <a:spcBef>
                <a:spcPts val="0"/>
              </a:spcBef>
              <a:spcAft>
                <a:spcPts val="0"/>
              </a:spcAft>
              <a:buSzPts val="1100"/>
              <a:buChar char="■"/>
              <a:defRPr/>
            </a:lvl3pPr>
            <a:lvl4pPr indent="-298450" lvl="3" marL="1828800" algn="l">
              <a:lnSpc>
                <a:spcPct val="100000"/>
              </a:lnSpc>
              <a:spcBef>
                <a:spcPts val="0"/>
              </a:spcBef>
              <a:spcAft>
                <a:spcPts val="0"/>
              </a:spcAft>
              <a:buSzPts val="1100"/>
              <a:buChar char="●"/>
              <a:defRPr/>
            </a:lvl4pPr>
            <a:lvl5pPr indent="-298450" lvl="4" marL="2286000" algn="l">
              <a:lnSpc>
                <a:spcPct val="100000"/>
              </a:lnSpc>
              <a:spcBef>
                <a:spcPts val="0"/>
              </a:spcBef>
              <a:spcAft>
                <a:spcPts val="0"/>
              </a:spcAft>
              <a:buSzPts val="1100"/>
              <a:buChar char="○"/>
              <a:defRPr/>
            </a:lvl5pPr>
            <a:lvl6pPr indent="-298450" lvl="5" marL="2743200" algn="l">
              <a:lnSpc>
                <a:spcPct val="90000"/>
              </a:lnSpc>
              <a:spcBef>
                <a:spcPts val="0"/>
              </a:spcBef>
              <a:spcAft>
                <a:spcPts val="0"/>
              </a:spcAft>
              <a:buClr>
                <a:schemeClr val="dk1"/>
              </a:buClr>
              <a:buSzPts val="1100"/>
              <a:buChar char="■"/>
              <a:defRPr/>
            </a:lvl6pPr>
            <a:lvl7pPr indent="-298450" lvl="6" marL="3200400" algn="l">
              <a:lnSpc>
                <a:spcPct val="90000"/>
              </a:lnSpc>
              <a:spcBef>
                <a:spcPts val="0"/>
              </a:spcBef>
              <a:spcAft>
                <a:spcPts val="0"/>
              </a:spcAft>
              <a:buClr>
                <a:schemeClr val="dk1"/>
              </a:buClr>
              <a:buSzPts val="1100"/>
              <a:buChar char="●"/>
              <a:defRPr/>
            </a:lvl7pPr>
            <a:lvl8pPr indent="-298450" lvl="7" marL="3657600" algn="l">
              <a:lnSpc>
                <a:spcPct val="90000"/>
              </a:lnSpc>
              <a:spcBef>
                <a:spcPts val="0"/>
              </a:spcBef>
              <a:spcAft>
                <a:spcPts val="0"/>
              </a:spcAft>
              <a:buClr>
                <a:schemeClr val="dk1"/>
              </a:buClr>
              <a:buSzPts val="1100"/>
              <a:buChar char="○"/>
              <a:defRPr/>
            </a:lvl8pPr>
            <a:lvl9pPr indent="-298450" lvl="8" marL="4114800" algn="l">
              <a:lnSpc>
                <a:spcPct val="90000"/>
              </a:lnSpc>
              <a:spcBef>
                <a:spcPts val="0"/>
              </a:spcBef>
              <a:spcAft>
                <a:spcPts val="0"/>
              </a:spcAft>
              <a:buClr>
                <a:schemeClr val="dk1"/>
              </a:buClr>
              <a:buSzPts val="1100"/>
              <a:buChar char="■"/>
              <a:defRPr/>
            </a:lvl9pPr>
          </a:lstStyle>
          <a:p/>
        </p:txBody>
      </p:sp>
      <p:sp>
        <p:nvSpPr>
          <p:cNvPr id="116" name="Google Shape;116;p16"/>
          <p:cNvSpPr txBox="1"/>
          <p:nvPr>
            <p:ph idx="12" type="sldNum"/>
          </p:nvPr>
        </p:nvSpPr>
        <p:spPr>
          <a:xfrm>
            <a:off x="8488908" y="4803824"/>
            <a:ext cx="548700" cy="393600"/>
          </a:xfrm>
          <a:prstGeom prst="rect">
            <a:avLst/>
          </a:prstGeom>
          <a:noFill/>
          <a:ln>
            <a:noFill/>
          </a:ln>
        </p:spPr>
        <p:txBody>
          <a:bodyPr anchorCtr="0" anchor="ctr" bIns="68575" lIns="68575" spcFirstLastPara="1" rIns="68575" wrap="square" tIns="68575">
            <a:normAutofit/>
          </a:bodyPr>
          <a:lstStyle>
            <a:lvl1pPr indent="0" lvl="0" marL="0" marR="0" algn="r">
              <a:buClr>
                <a:srgbClr val="A92B40"/>
              </a:buClr>
              <a:buSzPts val="800"/>
              <a:buFont typeface="Arial"/>
              <a:buNone/>
              <a:defRPr b="1" i="0" sz="800" u="none" cap="none" strike="noStrike">
                <a:solidFill>
                  <a:srgbClr val="A92B40"/>
                </a:solidFill>
                <a:latin typeface="Arial"/>
                <a:ea typeface="Arial"/>
                <a:cs typeface="Arial"/>
                <a:sym typeface="Arial"/>
              </a:defRPr>
            </a:lvl1pPr>
            <a:lvl2pPr indent="0" lvl="1" marL="0" marR="0" algn="r">
              <a:buClr>
                <a:srgbClr val="A92B40"/>
              </a:buClr>
              <a:buSzPts val="800"/>
              <a:buFont typeface="Arial"/>
              <a:buNone/>
              <a:defRPr b="1" i="0" sz="800" u="none" cap="none" strike="noStrike">
                <a:solidFill>
                  <a:srgbClr val="A92B40"/>
                </a:solidFill>
                <a:latin typeface="Arial"/>
                <a:ea typeface="Arial"/>
                <a:cs typeface="Arial"/>
                <a:sym typeface="Arial"/>
              </a:defRPr>
            </a:lvl2pPr>
            <a:lvl3pPr indent="0" lvl="2" marL="0" marR="0" algn="r">
              <a:buClr>
                <a:srgbClr val="A92B40"/>
              </a:buClr>
              <a:buSzPts val="800"/>
              <a:buFont typeface="Arial"/>
              <a:buNone/>
              <a:defRPr b="1" i="0" sz="800" u="none" cap="none" strike="noStrike">
                <a:solidFill>
                  <a:srgbClr val="A92B40"/>
                </a:solidFill>
                <a:latin typeface="Arial"/>
                <a:ea typeface="Arial"/>
                <a:cs typeface="Arial"/>
                <a:sym typeface="Arial"/>
              </a:defRPr>
            </a:lvl3pPr>
            <a:lvl4pPr indent="0" lvl="3" marL="0" marR="0" algn="r">
              <a:buClr>
                <a:srgbClr val="A92B40"/>
              </a:buClr>
              <a:buSzPts val="800"/>
              <a:buFont typeface="Arial"/>
              <a:buNone/>
              <a:defRPr b="1" i="0" sz="800" u="none" cap="none" strike="noStrike">
                <a:solidFill>
                  <a:srgbClr val="A92B40"/>
                </a:solidFill>
                <a:latin typeface="Arial"/>
                <a:ea typeface="Arial"/>
                <a:cs typeface="Arial"/>
                <a:sym typeface="Arial"/>
              </a:defRPr>
            </a:lvl4pPr>
            <a:lvl5pPr indent="0" lvl="4" marL="0" marR="0" algn="r">
              <a:buClr>
                <a:srgbClr val="A92B40"/>
              </a:buClr>
              <a:buSzPts val="800"/>
              <a:buFont typeface="Arial"/>
              <a:buNone/>
              <a:defRPr b="1" i="0" sz="800" u="none" cap="none" strike="noStrike">
                <a:solidFill>
                  <a:srgbClr val="A92B40"/>
                </a:solidFill>
                <a:latin typeface="Arial"/>
                <a:ea typeface="Arial"/>
                <a:cs typeface="Arial"/>
                <a:sym typeface="Arial"/>
              </a:defRPr>
            </a:lvl5pPr>
            <a:lvl6pPr indent="0" lvl="5" marL="0" marR="0" algn="r">
              <a:buClr>
                <a:srgbClr val="A92B40"/>
              </a:buClr>
              <a:buSzPts val="800"/>
              <a:buFont typeface="Arial"/>
              <a:buNone/>
              <a:defRPr b="1" i="0" sz="800" u="none" cap="none" strike="noStrike">
                <a:solidFill>
                  <a:srgbClr val="A92B40"/>
                </a:solidFill>
                <a:latin typeface="Arial"/>
                <a:ea typeface="Arial"/>
                <a:cs typeface="Arial"/>
                <a:sym typeface="Arial"/>
              </a:defRPr>
            </a:lvl6pPr>
            <a:lvl7pPr indent="0" lvl="6" marL="0" marR="0" algn="r">
              <a:buClr>
                <a:srgbClr val="A92B40"/>
              </a:buClr>
              <a:buSzPts val="800"/>
              <a:buFont typeface="Arial"/>
              <a:buNone/>
              <a:defRPr b="1" i="0" sz="800" u="none" cap="none" strike="noStrike">
                <a:solidFill>
                  <a:srgbClr val="A92B40"/>
                </a:solidFill>
                <a:latin typeface="Arial"/>
                <a:ea typeface="Arial"/>
                <a:cs typeface="Arial"/>
                <a:sym typeface="Arial"/>
              </a:defRPr>
            </a:lvl7pPr>
            <a:lvl8pPr indent="0" lvl="7" marL="0" marR="0" algn="r">
              <a:buClr>
                <a:srgbClr val="A92B40"/>
              </a:buClr>
              <a:buSzPts val="800"/>
              <a:buFont typeface="Arial"/>
              <a:buNone/>
              <a:defRPr b="1" i="0" sz="800" u="none" cap="none" strike="noStrike">
                <a:solidFill>
                  <a:srgbClr val="A92B40"/>
                </a:solidFill>
                <a:latin typeface="Arial"/>
                <a:ea typeface="Arial"/>
                <a:cs typeface="Arial"/>
                <a:sym typeface="Arial"/>
              </a:defRPr>
            </a:lvl8pPr>
            <a:lvl9pPr indent="0" lvl="8" marL="0" marR="0" algn="r">
              <a:buClr>
                <a:srgbClr val="A92B40"/>
              </a:buClr>
              <a:buSzPts val="800"/>
              <a:buFont typeface="Arial"/>
              <a:buNone/>
              <a:defRPr b="1" i="0" sz="800" u="none" cap="none" strike="noStrike">
                <a:solidFill>
                  <a:srgbClr val="A92B4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7" name="Shape 117"/>
        <p:cNvGrpSpPr/>
        <p:nvPr/>
      </p:nvGrpSpPr>
      <p:grpSpPr>
        <a:xfrm>
          <a:off x="0" y="0"/>
          <a:ext cx="0" cy="0"/>
          <a:chOff x="0" y="0"/>
          <a:chExt cx="0" cy="0"/>
        </a:xfrm>
      </p:grpSpPr>
      <p:sp>
        <p:nvSpPr>
          <p:cNvPr id="118" name="Google Shape;118;p17"/>
          <p:cNvSpPr txBox="1"/>
          <p:nvPr>
            <p:ph type="title"/>
          </p:nvPr>
        </p:nvSpPr>
        <p:spPr>
          <a:xfrm>
            <a:off x="182850" y="-39500"/>
            <a:ext cx="8520600" cy="572700"/>
          </a:xfrm>
          <a:prstGeom prst="rect">
            <a:avLst/>
          </a:prstGeom>
          <a:noFill/>
          <a:ln>
            <a:noFill/>
          </a:ln>
        </p:spPr>
        <p:txBody>
          <a:bodyPr anchorCtr="0" anchor="t" bIns="68575" lIns="68575" spcFirstLastPara="1" rIns="68575" wrap="square" tIns="68575">
            <a:normAutofit/>
          </a:bodyPr>
          <a:lstStyle>
            <a:lvl1pPr lvl="0" algn="l">
              <a:lnSpc>
                <a:spcPct val="100000"/>
              </a:lnSpc>
              <a:spcBef>
                <a:spcPts val="0"/>
              </a:spcBef>
              <a:spcAft>
                <a:spcPts val="0"/>
              </a:spcAft>
              <a:buClr>
                <a:srgbClr val="A92B40"/>
              </a:buClr>
              <a:buSzPts val="2100"/>
              <a:buFont typeface="Arial"/>
              <a:buNone/>
              <a:defRPr/>
            </a:lvl1pPr>
            <a:lvl2pPr lvl="1">
              <a:spcBef>
                <a:spcPts val="0"/>
              </a:spcBef>
              <a:spcAft>
                <a:spcPts val="0"/>
              </a:spcAft>
              <a:buSzPts val="2100"/>
              <a:buNone/>
              <a:defRPr/>
            </a:lvl2pPr>
            <a:lvl3pPr lvl="2">
              <a:spcBef>
                <a:spcPts val="0"/>
              </a:spcBef>
              <a:spcAft>
                <a:spcPts val="0"/>
              </a:spcAft>
              <a:buSzPts val="2100"/>
              <a:buNone/>
              <a:defRPr/>
            </a:lvl3pPr>
            <a:lvl4pPr lvl="3">
              <a:spcBef>
                <a:spcPts val="0"/>
              </a:spcBef>
              <a:spcAft>
                <a:spcPts val="0"/>
              </a:spcAft>
              <a:buSzPts val="2100"/>
              <a:buNone/>
              <a:defRPr/>
            </a:lvl4pPr>
            <a:lvl5pPr lvl="4">
              <a:spcBef>
                <a:spcPts val="0"/>
              </a:spcBef>
              <a:spcAft>
                <a:spcPts val="0"/>
              </a:spcAft>
              <a:buSzPts val="2100"/>
              <a:buNone/>
              <a:defRPr/>
            </a:lvl5pPr>
            <a:lvl6pPr lvl="5">
              <a:spcBef>
                <a:spcPts val="0"/>
              </a:spcBef>
              <a:spcAft>
                <a:spcPts val="0"/>
              </a:spcAft>
              <a:buSzPts val="2100"/>
              <a:buNone/>
              <a:defRPr/>
            </a:lvl6pPr>
            <a:lvl7pPr lvl="6">
              <a:spcBef>
                <a:spcPts val="0"/>
              </a:spcBef>
              <a:spcAft>
                <a:spcPts val="0"/>
              </a:spcAft>
              <a:buSzPts val="2100"/>
              <a:buNone/>
              <a:defRPr/>
            </a:lvl7pPr>
            <a:lvl8pPr lvl="7">
              <a:spcBef>
                <a:spcPts val="0"/>
              </a:spcBef>
              <a:spcAft>
                <a:spcPts val="0"/>
              </a:spcAft>
              <a:buSzPts val="2100"/>
              <a:buNone/>
              <a:defRPr/>
            </a:lvl8pPr>
            <a:lvl9pPr lvl="8">
              <a:spcBef>
                <a:spcPts val="0"/>
              </a:spcBef>
              <a:spcAft>
                <a:spcPts val="0"/>
              </a:spcAft>
              <a:buSzPts val="2100"/>
              <a:buNone/>
              <a:defRPr/>
            </a:lvl9pPr>
          </a:lstStyle>
          <a:p/>
        </p:txBody>
      </p:sp>
      <p:sp>
        <p:nvSpPr>
          <p:cNvPr id="119" name="Google Shape;119;p17"/>
          <p:cNvSpPr txBox="1"/>
          <p:nvPr>
            <p:ph idx="12" type="sldNum"/>
          </p:nvPr>
        </p:nvSpPr>
        <p:spPr>
          <a:xfrm>
            <a:off x="8472458" y="4663217"/>
            <a:ext cx="548700" cy="393600"/>
          </a:xfrm>
          <a:prstGeom prst="rect">
            <a:avLst/>
          </a:prstGeom>
          <a:noFill/>
          <a:ln>
            <a:noFill/>
          </a:ln>
        </p:spPr>
        <p:txBody>
          <a:bodyPr anchorCtr="0" anchor="ctr" bIns="68575" lIns="68575" spcFirstLastPara="1" rIns="68575" wrap="square" tIns="68575">
            <a:normAutofit/>
          </a:bodyPr>
          <a:lstStyle>
            <a:lvl1pPr indent="0" lvl="0" marL="0" marR="0" algn="r">
              <a:buClr>
                <a:srgbClr val="A92B40"/>
              </a:buClr>
              <a:buSzPts val="800"/>
              <a:buFont typeface="Arial"/>
              <a:buNone/>
              <a:defRPr b="1" i="0" sz="800" u="none" cap="none" strike="noStrike">
                <a:solidFill>
                  <a:srgbClr val="A92B40"/>
                </a:solidFill>
                <a:latin typeface="Arial"/>
                <a:ea typeface="Arial"/>
                <a:cs typeface="Arial"/>
                <a:sym typeface="Arial"/>
              </a:defRPr>
            </a:lvl1pPr>
            <a:lvl2pPr indent="0" lvl="1" marL="0" marR="0" algn="r">
              <a:buClr>
                <a:srgbClr val="A92B40"/>
              </a:buClr>
              <a:buSzPts val="800"/>
              <a:buFont typeface="Arial"/>
              <a:buNone/>
              <a:defRPr b="1" i="0" sz="800" u="none" cap="none" strike="noStrike">
                <a:solidFill>
                  <a:srgbClr val="A92B40"/>
                </a:solidFill>
                <a:latin typeface="Arial"/>
                <a:ea typeface="Arial"/>
                <a:cs typeface="Arial"/>
                <a:sym typeface="Arial"/>
              </a:defRPr>
            </a:lvl2pPr>
            <a:lvl3pPr indent="0" lvl="2" marL="0" marR="0" algn="r">
              <a:buClr>
                <a:srgbClr val="A92B40"/>
              </a:buClr>
              <a:buSzPts val="800"/>
              <a:buFont typeface="Arial"/>
              <a:buNone/>
              <a:defRPr b="1" i="0" sz="800" u="none" cap="none" strike="noStrike">
                <a:solidFill>
                  <a:srgbClr val="A92B40"/>
                </a:solidFill>
                <a:latin typeface="Arial"/>
                <a:ea typeface="Arial"/>
                <a:cs typeface="Arial"/>
                <a:sym typeface="Arial"/>
              </a:defRPr>
            </a:lvl3pPr>
            <a:lvl4pPr indent="0" lvl="3" marL="0" marR="0" algn="r">
              <a:buClr>
                <a:srgbClr val="A92B40"/>
              </a:buClr>
              <a:buSzPts val="800"/>
              <a:buFont typeface="Arial"/>
              <a:buNone/>
              <a:defRPr b="1" i="0" sz="800" u="none" cap="none" strike="noStrike">
                <a:solidFill>
                  <a:srgbClr val="A92B40"/>
                </a:solidFill>
                <a:latin typeface="Arial"/>
                <a:ea typeface="Arial"/>
                <a:cs typeface="Arial"/>
                <a:sym typeface="Arial"/>
              </a:defRPr>
            </a:lvl4pPr>
            <a:lvl5pPr indent="0" lvl="4" marL="0" marR="0" algn="r">
              <a:buClr>
                <a:srgbClr val="A92B40"/>
              </a:buClr>
              <a:buSzPts val="800"/>
              <a:buFont typeface="Arial"/>
              <a:buNone/>
              <a:defRPr b="1" i="0" sz="800" u="none" cap="none" strike="noStrike">
                <a:solidFill>
                  <a:srgbClr val="A92B40"/>
                </a:solidFill>
                <a:latin typeface="Arial"/>
                <a:ea typeface="Arial"/>
                <a:cs typeface="Arial"/>
                <a:sym typeface="Arial"/>
              </a:defRPr>
            </a:lvl5pPr>
            <a:lvl6pPr indent="0" lvl="5" marL="0" marR="0" algn="r">
              <a:buClr>
                <a:srgbClr val="A92B40"/>
              </a:buClr>
              <a:buSzPts val="800"/>
              <a:buFont typeface="Arial"/>
              <a:buNone/>
              <a:defRPr b="1" i="0" sz="800" u="none" cap="none" strike="noStrike">
                <a:solidFill>
                  <a:srgbClr val="A92B40"/>
                </a:solidFill>
                <a:latin typeface="Arial"/>
                <a:ea typeface="Arial"/>
                <a:cs typeface="Arial"/>
                <a:sym typeface="Arial"/>
              </a:defRPr>
            </a:lvl6pPr>
            <a:lvl7pPr indent="0" lvl="6" marL="0" marR="0" algn="r">
              <a:buClr>
                <a:srgbClr val="A92B40"/>
              </a:buClr>
              <a:buSzPts val="800"/>
              <a:buFont typeface="Arial"/>
              <a:buNone/>
              <a:defRPr b="1" i="0" sz="800" u="none" cap="none" strike="noStrike">
                <a:solidFill>
                  <a:srgbClr val="A92B40"/>
                </a:solidFill>
                <a:latin typeface="Arial"/>
                <a:ea typeface="Arial"/>
                <a:cs typeface="Arial"/>
                <a:sym typeface="Arial"/>
              </a:defRPr>
            </a:lvl7pPr>
            <a:lvl8pPr indent="0" lvl="7" marL="0" marR="0" algn="r">
              <a:buClr>
                <a:srgbClr val="A92B40"/>
              </a:buClr>
              <a:buSzPts val="800"/>
              <a:buFont typeface="Arial"/>
              <a:buNone/>
              <a:defRPr b="1" i="0" sz="800" u="none" cap="none" strike="noStrike">
                <a:solidFill>
                  <a:srgbClr val="A92B40"/>
                </a:solidFill>
                <a:latin typeface="Arial"/>
                <a:ea typeface="Arial"/>
                <a:cs typeface="Arial"/>
                <a:sym typeface="Arial"/>
              </a:defRPr>
            </a:lvl8pPr>
            <a:lvl9pPr indent="0" lvl="8" marL="0" marR="0" algn="r">
              <a:buClr>
                <a:srgbClr val="A92B40"/>
              </a:buClr>
              <a:buSzPts val="800"/>
              <a:buFont typeface="Arial"/>
              <a:buNone/>
              <a:defRPr b="1" i="0" sz="800" u="none" cap="none" strike="noStrike">
                <a:solidFill>
                  <a:srgbClr val="A92B4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0" name="Shape 120"/>
        <p:cNvGrpSpPr/>
        <p:nvPr/>
      </p:nvGrpSpPr>
      <p:grpSpPr>
        <a:xfrm>
          <a:off x="0" y="0"/>
          <a:ext cx="0" cy="0"/>
          <a:chOff x="0" y="0"/>
          <a:chExt cx="0" cy="0"/>
        </a:xfrm>
      </p:grpSpPr>
      <p:sp>
        <p:nvSpPr>
          <p:cNvPr id="121" name="Google Shape;121;p18"/>
          <p:cNvSpPr txBox="1"/>
          <p:nvPr>
            <p:ph type="title"/>
          </p:nvPr>
        </p:nvSpPr>
        <p:spPr>
          <a:xfrm>
            <a:off x="4" y="-8"/>
            <a:ext cx="7475100" cy="405600"/>
          </a:xfrm>
          <a:prstGeom prst="rect">
            <a:avLst/>
          </a:prstGeom>
          <a:noFill/>
          <a:ln>
            <a:noFill/>
          </a:ln>
        </p:spPr>
        <p:txBody>
          <a:bodyPr anchorCtr="0" anchor="ctr" bIns="34275" lIns="0" spcFirstLastPara="1" rIns="68575" wrap="square" tIns="34275">
            <a:normAutofit/>
          </a:bodyPr>
          <a:lstStyle>
            <a:lvl1pPr lvl="0" algn="l">
              <a:lnSpc>
                <a:spcPct val="100000"/>
              </a:lnSpc>
              <a:spcBef>
                <a:spcPts val="0"/>
              </a:spcBef>
              <a:spcAft>
                <a:spcPts val="0"/>
              </a:spcAft>
              <a:buClr>
                <a:srgbClr val="A92B40"/>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22" name="Google Shape;122;p18"/>
          <p:cNvSpPr txBox="1"/>
          <p:nvPr>
            <p:ph idx="1" type="body"/>
          </p:nvPr>
        </p:nvSpPr>
        <p:spPr>
          <a:xfrm>
            <a:off x="257175" y="1114425"/>
            <a:ext cx="8629800" cy="3543300"/>
          </a:xfrm>
          <a:prstGeom prst="rect">
            <a:avLst/>
          </a:prstGeom>
          <a:noFill/>
          <a:ln>
            <a:noFill/>
          </a:ln>
        </p:spPr>
        <p:txBody>
          <a:bodyPr anchorCtr="0" anchor="t" bIns="0" lIns="0" spcFirstLastPara="1" rIns="0" wrap="square" tIns="0">
            <a:normAutofit/>
          </a:bodyPr>
          <a:lstStyle>
            <a:lvl1pPr indent="-323850" lvl="0" marL="457200" algn="l">
              <a:lnSpc>
                <a:spcPct val="100000"/>
              </a:lnSpc>
              <a:spcBef>
                <a:spcPts val="800"/>
              </a:spcBef>
              <a:spcAft>
                <a:spcPts val="0"/>
              </a:spcAft>
              <a:buSzPts val="1500"/>
              <a:buChar char="•"/>
              <a:defRPr/>
            </a:lvl1pPr>
            <a:lvl2pPr indent="-323850" lvl="1" marL="914400" algn="l">
              <a:lnSpc>
                <a:spcPct val="100000"/>
              </a:lnSpc>
              <a:spcBef>
                <a:spcPts val="900"/>
              </a:spcBef>
              <a:spcAft>
                <a:spcPts val="0"/>
              </a:spcAft>
              <a:buSzPts val="1500"/>
              <a:buChar char="-"/>
              <a:defRPr/>
            </a:lvl2pPr>
            <a:lvl3pPr indent="-323850" lvl="2" marL="1371600" algn="l">
              <a:lnSpc>
                <a:spcPct val="100000"/>
              </a:lnSpc>
              <a:spcBef>
                <a:spcPts val="900"/>
              </a:spcBef>
              <a:spcAft>
                <a:spcPts val="0"/>
              </a:spcAft>
              <a:buSzPts val="1500"/>
              <a:buChar char="▪"/>
              <a:defRPr/>
            </a:lvl3pPr>
            <a:lvl4pPr indent="-323850" lvl="3" marL="1828800" algn="l">
              <a:lnSpc>
                <a:spcPct val="100000"/>
              </a:lnSpc>
              <a:spcBef>
                <a:spcPts val="900"/>
              </a:spcBef>
              <a:spcAft>
                <a:spcPts val="0"/>
              </a:spcAft>
              <a:buSzPts val="1500"/>
              <a:buChar char="o"/>
              <a:defRPr/>
            </a:lvl4pPr>
            <a:lvl5pPr indent="-323850" lvl="4" marL="2286000" algn="l">
              <a:lnSpc>
                <a:spcPct val="100000"/>
              </a:lnSpc>
              <a:spcBef>
                <a:spcPts val="900"/>
              </a:spcBef>
              <a:spcAft>
                <a:spcPts val="0"/>
              </a:spcAft>
              <a:buSzPts val="15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3" name="Google Shape;123;p18"/>
          <p:cNvSpPr txBox="1"/>
          <p:nvPr>
            <p:ph idx="10" type="dt"/>
          </p:nvPr>
        </p:nvSpPr>
        <p:spPr>
          <a:xfrm>
            <a:off x="957380" y="4921860"/>
            <a:ext cx="2057400" cy="1278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124" name="Google Shape;124;p18"/>
          <p:cNvSpPr txBox="1"/>
          <p:nvPr>
            <p:ph idx="11" type="ftr"/>
          </p:nvPr>
        </p:nvSpPr>
        <p:spPr>
          <a:xfrm>
            <a:off x="6048596" y="4932415"/>
            <a:ext cx="2504100" cy="122100"/>
          </a:xfrm>
          <a:prstGeom prst="rect">
            <a:avLst/>
          </a:prstGeom>
          <a:noFill/>
          <a:ln>
            <a:noFill/>
          </a:ln>
        </p:spPr>
        <p:txBody>
          <a:bodyPr anchorCtr="0" anchor="ctr" bIns="34275" lIns="68575" spcFirstLastPara="1" rIns="0" wrap="square" tIns="34275">
            <a:noAutofit/>
          </a:bodyPr>
          <a:lstStyle>
            <a:lvl1pPr lvl="0" algn="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125" name="Google Shape;125;p18"/>
          <p:cNvSpPr txBox="1"/>
          <p:nvPr>
            <p:ph idx="12" type="sldNum"/>
          </p:nvPr>
        </p:nvSpPr>
        <p:spPr>
          <a:xfrm>
            <a:off x="8674048" y="4932320"/>
            <a:ext cx="212700" cy="113700"/>
          </a:xfrm>
          <a:prstGeom prst="rect">
            <a:avLst/>
          </a:prstGeom>
          <a:noFill/>
          <a:ln>
            <a:noFill/>
          </a:ln>
        </p:spPr>
        <p:txBody>
          <a:bodyPr anchorCtr="0" anchor="ctr" bIns="0" lIns="0" spcFirstLastPara="1" rIns="0" wrap="square" tIns="0">
            <a:noAutofit/>
          </a:bodyPr>
          <a:lstStyle>
            <a:lvl1pPr indent="0" lvl="0" marL="0" algn="ctr">
              <a:spcBef>
                <a:spcPts val="0"/>
              </a:spcBef>
              <a:buNone/>
              <a:defRPr>
                <a:solidFill>
                  <a:srgbClr val="888888"/>
                </a:solidFill>
                <a:latin typeface="Calibri"/>
                <a:ea typeface="Calibri"/>
                <a:cs typeface="Calibri"/>
                <a:sym typeface="Calibri"/>
              </a:defRPr>
            </a:lvl1pPr>
            <a:lvl2pPr indent="0" lvl="1" marL="0" algn="ctr">
              <a:spcBef>
                <a:spcPts val="0"/>
              </a:spcBef>
              <a:buNone/>
              <a:defRPr>
                <a:solidFill>
                  <a:srgbClr val="888888"/>
                </a:solidFill>
                <a:latin typeface="Calibri"/>
                <a:ea typeface="Calibri"/>
                <a:cs typeface="Calibri"/>
                <a:sym typeface="Calibri"/>
              </a:defRPr>
            </a:lvl2pPr>
            <a:lvl3pPr indent="0" lvl="2" marL="0" algn="ctr">
              <a:spcBef>
                <a:spcPts val="0"/>
              </a:spcBef>
              <a:buNone/>
              <a:defRPr>
                <a:solidFill>
                  <a:srgbClr val="888888"/>
                </a:solidFill>
                <a:latin typeface="Calibri"/>
                <a:ea typeface="Calibri"/>
                <a:cs typeface="Calibri"/>
                <a:sym typeface="Calibri"/>
              </a:defRPr>
            </a:lvl3pPr>
            <a:lvl4pPr indent="0" lvl="3" marL="0" algn="ctr">
              <a:spcBef>
                <a:spcPts val="0"/>
              </a:spcBef>
              <a:buNone/>
              <a:defRPr>
                <a:solidFill>
                  <a:srgbClr val="888888"/>
                </a:solidFill>
                <a:latin typeface="Calibri"/>
                <a:ea typeface="Calibri"/>
                <a:cs typeface="Calibri"/>
                <a:sym typeface="Calibri"/>
              </a:defRPr>
            </a:lvl4pPr>
            <a:lvl5pPr indent="0" lvl="4" marL="0" algn="ctr">
              <a:spcBef>
                <a:spcPts val="0"/>
              </a:spcBef>
              <a:buNone/>
              <a:defRPr>
                <a:solidFill>
                  <a:srgbClr val="888888"/>
                </a:solidFill>
                <a:latin typeface="Calibri"/>
                <a:ea typeface="Calibri"/>
                <a:cs typeface="Calibri"/>
                <a:sym typeface="Calibri"/>
              </a:defRPr>
            </a:lvl5pPr>
            <a:lvl6pPr indent="0" lvl="5" marL="0" algn="ctr">
              <a:spcBef>
                <a:spcPts val="0"/>
              </a:spcBef>
              <a:buNone/>
              <a:defRPr>
                <a:solidFill>
                  <a:srgbClr val="888888"/>
                </a:solidFill>
                <a:latin typeface="Calibri"/>
                <a:ea typeface="Calibri"/>
                <a:cs typeface="Calibri"/>
                <a:sym typeface="Calibri"/>
              </a:defRPr>
            </a:lvl6pPr>
            <a:lvl7pPr indent="0" lvl="6" marL="0" algn="ctr">
              <a:spcBef>
                <a:spcPts val="0"/>
              </a:spcBef>
              <a:buNone/>
              <a:defRPr>
                <a:solidFill>
                  <a:srgbClr val="888888"/>
                </a:solidFill>
                <a:latin typeface="Calibri"/>
                <a:ea typeface="Calibri"/>
                <a:cs typeface="Calibri"/>
                <a:sym typeface="Calibri"/>
              </a:defRPr>
            </a:lvl7pPr>
            <a:lvl8pPr indent="0" lvl="7" marL="0" algn="ctr">
              <a:spcBef>
                <a:spcPts val="0"/>
              </a:spcBef>
              <a:buNone/>
              <a:defRPr>
                <a:solidFill>
                  <a:srgbClr val="888888"/>
                </a:solidFill>
                <a:latin typeface="Calibri"/>
                <a:ea typeface="Calibri"/>
                <a:cs typeface="Calibri"/>
                <a:sym typeface="Calibri"/>
              </a:defRPr>
            </a:lvl8pPr>
            <a:lvl9pPr indent="0" lvl="8" marL="0" algn="ctr">
              <a:spcBef>
                <a:spcPts val="0"/>
              </a:spcBef>
              <a:buNone/>
              <a:defRPr>
                <a:solidFill>
                  <a:srgbClr val="888888"/>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DF_Titlle-Only_Dark">
  <p:cSld name="7_DF_Titlle-Only_Dark">
    <p:bg>
      <p:bgPr>
        <a:solidFill>
          <a:schemeClr val="dk1"/>
        </a:solidFill>
      </p:bgPr>
    </p:bg>
    <p:spTree>
      <p:nvGrpSpPr>
        <p:cNvPr id="126" name="Shape 126"/>
        <p:cNvGrpSpPr/>
        <p:nvPr/>
      </p:nvGrpSpPr>
      <p:grpSpPr>
        <a:xfrm>
          <a:off x="0" y="0"/>
          <a:ext cx="0" cy="0"/>
          <a:chOff x="0" y="0"/>
          <a:chExt cx="0" cy="0"/>
        </a:xfrm>
      </p:grpSpPr>
      <p:sp>
        <p:nvSpPr>
          <p:cNvPr id="127" name="Google Shape;127;p19"/>
          <p:cNvSpPr txBox="1"/>
          <p:nvPr>
            <p:ph idx="12" type="sldNum"/>
          </p:nvPr>
        </p:nvSpPr>
        <p:spPr>
          <a:xfrm>
            <a:off x="8674048" y="4932320"/>
            <a:ext cx="213000" cy="113700"/>
          </a:xfrm>
          <a:prstGeom prst="rect">
            <a:avLst/>
          </a:prstGeom>
          <a:noFill/>
          <a:ln>
            <a:noFill/>
          </a:ln>
        </p:spPr>
        <p:txBody>
          <a:bodyPr anchorCtr="0" anchor="ctr" bIns="0" lIns="0" spcFirstLastPara="1" rIns="0" wrap="square" tIns="0">
            <a:noAutofit/>
          </a:bodyPr>
          <a:lstStyle>
            <a:lvl1pPr indent="0" lvl="0" marL="0" algn="ctr">
              <a:spcBef>
                <a:spcPts val="0"/>
              </a:spcBef>
              <a:buNone/>
              <a:defRPr b="1" i="0" sz="800" u="none" cap="none" strike="noStrike">
                <a:solidFill>
                  <a:srgbClr val="FFB63A"/>
                </a:solidFill>
                <a:latin typeface="Arial"/>
                <a:ea typeface="Arial"/>
                <a:cs typeface="Arial"/>
                <a:sym typeface="Arial"/>
              </a:defRPr>
            </a:lvl1pPr>
            <a:lvl2pPr indent="0" lvl="1" marL="0" algn="ctr">
              <a:spcBef>
                <a:spcPts val="0"/>
              </a:spcBef>
              <a:buNone/>
              <a:defRPr b="1" i="0" sz="800" u="none" cap="none" strike="noStrike">
                <a:solidFill>
                  <a:srgbClr val="FFB63A"/>
                </a:solidFill>
                <a:latin typeface="Arial"/>
                <a:ea typeface="Arial"/>
                <a:cs typeface="Arial"/>
                <a:sym typeface="Arial"/>
              </a:defRPr>
            </a:lvl2pPr>
            <a:lvl3pPr indent="0" lvl="2" marL="0" algn="ctr">
              <a:spcBef>
                <a:spcPts val="0"/>
              </a:spcBef>
              <a:buNone/>
              <a:defRPr b="1" i="0" sz="800" u="none" cap="none" strike="noStrike">
                <a:solidFill>
                  <a:srgbClr val="FFB63A"/>
                </a:solidFill>
                <a:latin typeface="Arial"/>
                <a:ea typeface="Arial"/>
                <a:cs typeface="Arial"/>
                <a:sym typeface="Arial"/>
              </a:defRPr>
            </a:lvl3pPr>
            <a:lvl4pPr indent="0" lvl="3" marL="0" algn="ctr">
              <a:spcBef>
                <a:spcPts val="0"/>
              </a:spcBef>
              <a:buNone/>
              <a:defRPr b="1" i="0" sz="800" u="none" cap="none" strike="noStrike">
                <a:solidFill>
                  <a:srgbClr val="FFB63A"/>
                </a:solidFill>
                <a:latin typeface="Arial"/>
                <a:ea typeface="Arial"/>
                <a:cs typeface="Arial"/>
                <a:sym typeface="Arial"/>
              </a:defRPr>
            </a:lvl4pPr>
            <a:lvl5pPr indent="0" lvl="4" marL="0" algn="ctr">
              <a:spcBef>
                <a:spcPts val="0"/>
              </a:spcBef>
              <a:buNone/>
              <a:defRPr b="1" i="0" sz="800" u="none" cap="none" strike="noStrike">
                <a:solidFill>
                  <a:srgbClr val="FFB63A"/>
                </a:solidFill>
                <a:latin typeface="Arial"/>
                <a:ea typeface="Arial"/>
                <a:cs typeface="Arial"/>
                <a:sym typeface="Arial"/>
              </a:defRPr>
            </a:lvl5pPr>
            <a:lvl6pPr indent="0" lvl="5" marL="0" algn="ctr">
              <a:spcBef>
                <a:spcPts val="0"/>
              </a:spcBef>
              <a:buNone/>
              <a:defRPr b="1" i="0" sz="800" u="none" cap="none" strike="noStrike">
                <a:solidFill>
                  <a:srgbClr val="FFB63A"/>
                </a:solidFill>
                <a:latin typeface="Arial"/>
                <a:ea typeface="Arial"/>
                <a:cs typeface="Arial"/>
                <a:sym typeface="Arial"/>
              </a:defRPr>
            </a:lvl6pPr>
            <a:lvl7pPr indent="0" lvl="6" marL="0" algn="ctr">
              <a:spcBef>
                <a:spcPts val="0"/>
              </a:spcBef>
              <a:buNone/>
              <a:defRPr b="1" i="0" sz="800" u="none" cap="none" strike="noStrike">
                <a:solidFill>
                  <a:srgbClr val="FFB63A"/>
                </a:solidFill>
                <a:latin typeface="Arial"/>
                <a:ea typeface="Arial"/>
                <a:cs typeface="Arial"/>
                <a:sym typeface="Arial"/>
              </a:defRPr>
            </a:lvl7pPr>
            <a:lvl8pPr indent="0" lvl="7" marL="0" algn="ctr">
              <a:spcBef>
                <a:spcPts val="0"/>
              </a:spcBef>
              <a:buNone/>
              <a:defRPr b="1" i="0" sz="800" u="none" cap="none" strike="noStrike">
                <a:solidFill>
                  <a:srgbClr val="FFB63A"/>
                </a:solidFill>
                <a:latin typeface="Arial"/>
                <a:ea typeface="Arial"/>
                <a:cs typeface="Arial"/>
                <a:sym typeface="Arial"/>
              </a:defRPr>
            </a:lvl8pPr>
            <a:lvl9pPr indent="0" lvl="8" marL="0" algn="ctr">
              <a:spcBef>
                <a:spcPts val="0"/>
              </a:spcBef>
              <a:buNone/>
              <a:defRPr b="1" i="0" sz="800" u="none" cap="none" strike="noStrike">
                <a:solidFill>
                  <a:srgbClr val="FFB63A"/>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
              <a:t>‹#›</a:t>
            </a:fld>
            <a:endParaRPr/>
          </a:p>
        </p:txBody>
      </p:sp>
      <p:sp>
        <p:nvSpPr>
          <p:cNvPr id="128" name="Google Shape;128;p19"/>
          <p:cNvSpPr txBox="1"/>
          <p:nvPr>
            <p:ph type="title"/>
          </p:nvPr>
        </p:nvSpPr>
        <p:spPr>
          <a:xfrm>
            <a:off x="4" y="-8"/>
            <a:ext cx="7475100" cy="405600"/>
          </a:xfrm>
          <a:prstGeom prst="rect">
            <a:avLst/>
          </a:prstGeom>
          <a:noFill/>
          <a:ln>
            <a:noFill/>
          </a:ln>
        </p:spPr>
        <p:txBody>
          <a:bodyPr anchorCtr="0" anchor="ctr" bIns="0" lIns="0" spcFirstLastPara="1" rIns="68575" wrap="square" tIns="0">
            <a:normAutofit/>
          </a:bodyPr>
          <a:lstStyle>
            <a:lvl1pPr lvl="0" algn="l">
              <a:lnSpc>
                <a:spcPct val="100000"/>
              </a:lnSpc>
              <a:spcBef>
                <a:spcPts val="0"/>
              </a:spcBef>
              <a:spcAft>
                <a:spcPts val="0"/>
              </a:spcAft>
              <a:buClr>
                <a:schemeClr val="l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F_Intro-Slide_Subtitle">
  <p:cSld name="1_DF_Intro-Slide_Subtitle">
    <p:spTree>
      <p:nvGrpSpPr>
        <p:cNvPr id="29" name="Shape 29"/>
        <p:cNvGrpSpPr/>
        <p:nvPr/>
      </p:nvGrpSpPr>
      <p:grpSpPr>
        <a:xfrm>
          <a:off x="0" y="0"/>
          <a:ext cx="0" cy="0"/>
          <a:chOff x="0" y="0"/>
          <a:chExt cx="0" cy="0"/>
        </a:xfrm>
      </p:grpSpPr>
      <p:sp>
        <p:nvSpPr>
          <p:cNvPr id="30" name="Google Shape;30;p3"/>
          <p:cNvSpPr txBox="1"/>
          <p:nvPr>
            <p:ph type="ctrTitle"/>
          </p:nvPr>
        </p:nvSpPr>
        <p:spPr>
          <a:xfrm>
            <a:off x="666383" y="2492873"/>
            <a:ext cx="4421400" cy="1004400"/>
          </a:xfrm>
          <a:prstGeom prst="rect">
            <a:avLst/>
          </a:prstGeom>
          <a:noFill/>
          <a:ln>
            <a:noFill/>
          </a:ln>
        </p:spPr>
        <p:txBody>
          <a:bodyPr anchorCtr="0" anchor="ctr" bIns="34275" lIns="0" spcFirstLastPara="1" rIns="0" wrap="square" tIns="34275">
            <a:normAutofit/>
          </a:bodyPr>
          <a:lstStyle>
            <a:lvl1pPr lvl="0" algn="l">
              <a:lnSpc>
                <a:spcPct val="100000"/>
              </a:lnSpc>
              <a:spcBef>
                <a:spcPts val="0"/>
              </a:spcBef>
              <a:spcAft>
                <a:spcPts val="0"/>
              </a:spcAft>
              <a:buClr>
                <a:schemeClr val="dk1"/>
              </a:buClr>
              <a:buSzPts val="2700"/>
              <a:buFont typeface="Arial"/>
              <a:buNone/>
              <a:defRPr b="1" sz="2700">
                <a:solidFill>
                  <a:schemeClr val="dk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1" name="Google Shape;31;p3"/>
          <p:cNvSpPr txBox="1"/>
          <p:nvPr>
            <p:ph idx="1" type="body"/>
          </p:nvPr>
        </p:nvSpPr>
        <p:spPr>
          <a:xfrm>
            <a:off x="666382" y="3540239"/>
            <a:ext cx="4421400" cy="2538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800"/>
              </a:spcBef>
              <a:spcAft>
                <a:spcPts val="0"/>
              </a:spcAft>
              <a:buSzPts val="1800"/>
              <a:buNone/>
              <a:defRPr b="0" sz="1700">
                <a:solidFill>
                  <a:srgbClr val="DB861F"/>
                </a:solidFill>
              </a:defRPr>
            </a:lvl1pPr>
            <a:lvl2pPr indent="-323850" lvl="1" marL="914400" algn="l">
              <a:lnSpc>
                <a:spcPct val="100000"/>
              </a:lnSpc>
              <a:spcBef>
                <a:spcPts val="900"/>
              </a:spcBef>
              <a:spcAft>
                <a:spcPts val="0"/>
              </a:spcAft>
              <a:buSzPts val="1500"/>
              <a:buChar char="-"/>
              <a:defRPr/>
            </a:lvl2pPr>
            <a:lvl3pPr indent="-323850" lvl="2" marL="1371600" algn="l">
              <a:lnSpc>
                <a:spcPct val="100000"/>
              </a:lnSpc>
              <a:spcBef>
                <a:spcPts val="900"/>
              </a:spcBef>
              <a:spcAft>
                <a:spcPts val="0"/>
              </a:spcAft>
              <a:buSzPts val="1500"/>
              <a:buChar char="▪"/>
              <a:defRPr/>
            </a:lvl3pPr>
            <a:lvl4pPr indent="-323850" lvl="3" marL="1828800" algn="l">
              <a:lnSpc>
                <a:spcPct val="100000"/>
              </a:lnSpc>
              <a:spcBef>
                <a:spcPts val="900"/>
              </a:spcBef>
              <a:spcAft>
                <a:spcPts val="0"/>
              </a:spcAft>
              <a:buSzPts val="1500"/>
              <a:buChar char="o"/>
              <a:defRPr/>
            </a:lvl4pPr>
            <a:lvl5pPr indent="-323850" lvl="4" marL="2286000" algn="l">
              <a:lnSpc>
                <a:spcPct val="100000"/>
              </a:lnSpc>
              <a:spcBef>
                <a:spcPts val="900"/>
              </a:spcBef>
              <a:spcAft>
                <a:spcPts val="0"/>
              </a:spcAft>
              <a:buSzPts val="15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32" name="Google Shape;32;p3"/>
          <p:cNvCxnSpPr/>
          <p:nvPr/>
        </p:nvCxnSpPr>
        <p:spPr>
          <a:xfrm>
            <a:off x="644019" y="3957168"/>
            <a:ext cx="4421400" cy="0"/>
          </a:xfrm>
          <a:prstGeom prst="straightConnector1">
            <a:avLst/>
          </a:prstGeom>
          <a:noFill/>
          <a:ln cap="flat" cmpd="sng" w="9525">
            <a:solidFill>
              <a:schemeClr val="lt1">
                <a:alpha val="49803"/>
              </a:schemeClr>
            </a:solidFill>
            <a:prstDash val="solid"/>
            <a:miter lim="800000"/>
            <a:headEnd len="sm" w="sm" type="none"/>
            <a:tailEnd len="sm" w="sm" type="none"/>
          </a:ln>
        </p:spPr>
      </p:cxnSp>
      <p:sp>
        <p:nvSpPr>
          <p:cNvPr id="33" name="Google Shape;33;p3"/>
          <p:cNvSpPr/>
          <p:nvPr/>
        </p:nvSpPr>
        <p:spPr>
          <a:xfrm>
            <a:off x="0" y="0"/>
            <a:ext cx="9144000" cy="12033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500" u="none" cap="none" strike="noStrike">
              <a:solidFill>
                <a:schemeClr val="lt1"/>
              </a:solidFill>
              <a:latin typeface="Arial"/>
              <a:ea typeface="Arial"/>
              <a:cs typeface="Arial"/>
              <a:sym typeface="Arial"/>
            </a:endParaRPr>
          </a:p>
        </p:txBody>
      </p:sp>
      <p:pic>
        <p:nvPicPr>
          <p:cNvPr id="34" name="Google Shape;34;p3"/>
          <p:cNvPicPr preferRelativeResize="0"/>
          <p:nvPr/>
        </p:nvPicPr>
        <p:blipFill rotWithShape="1">
          <a:blip r:embed="rId2">
            <a:alphaModFix/>
          </a:blip>
          <a:srcRect b="0" l="0" r="0" t="0"/>
          <a:stretch/>
        </p:blipFill>
        <p:spPr>
          <a:xfrm>
            <a:off x="5907714" y="381818"/>
            <a:ext cx="3066962" cy="1347171"/>
          </a:xfrm>
          <a:prstGeom prst="rect">
            <a:avLst/>
          </a:prstGeom>
          <a:noFill/>
          <a:ln>
            <a:noFill/>
          </a:ln>
        </p:spPr>
      </p:pic>
      <p:pic>
        <p:nvPicPr>
          <p:cNvPr descr="Logo&#10;&#10;Description automatically generated" id="35" name="Google Shape;35;p3"/>
          <p:cNvPicPr preferRelativeResize="0"/>
          <p:nvPr/>
        </p:nvPicPr>
        <p:blipFill rotWithShape="1">
          <a:blip r:embed="rId3">
            <a:alphaModFix/>
          </a:blip>
          <a:srcRect b="0" l="0" r="0" t="0"/>
          <a:stretch/>
        </p:blipFill>
        <p:spPr>
          <a:xfrm>
            <a:off x="6247638" y="1755648"/>
            <a:ext cx="2379726" cy="2022225"/>
          </a:xfrm>
          <a:prstGeom prst="rect">
            <a:avLst/>
          </a:prstGeom>
          <a:noFill/>
          <a:ln>
            <a:noFill/>
          </a:ln>
        </p:spPr>
      </p:pic>
      <p:sp>
        <p:nvSpPr>
          <p:cNvPr id="36" name="Google Shape;36;p3"/>
          <p:cNvSpPr txBox="1"/>
          <p:nvPr>
            <p:ph idx="12" type="sldNum"/>
          </p:nvPr>
        </p:nvSpPr>
        <p:spPr>
          <a:xfrm>
            <a:off x="8556784" y="4749851"/>
            <a:ext cx="548700" cy="393600"/>
          </a:xfrm>
          <a:prstGeom prst="rect">
            <a:avLst/>
          </a:prstGeom>
        </p:spPr>
        <p:txBody>
          <a:bodyPr anchorCtr="0" anchor="t" bIns="0" lIns="0" spcFirstLastPara="1" rIns="0" wrap="square" tIns="0">
            <a:noAutofit/>
          </a:bodyPr>
          <a:lstStyle>
            <a:lvl1pPr lvl="0" algn="r">
              <a:buNone/>
              <a:defRPr sz="1300">
                <a:solidFill>
                  <a:srgbClr val="DB861F"/>
                </a:solidFill>
              </a:defRPr>
            </a:lvl1pPr>
            <a:lvl2pPr lvl="1" algn="r">
              <a:buNone/>
              <a:defRPr sz="1300">
                <a:solidFill>
                  <a:srgbClr val="DB861F"/>
                </a:solidFill>
              </a:defRPr>
            </a:lvl2pPr>
            <a:lvl3pPr lvl="2" algn="r">
              <a:buNone/>
              <a:defRPr sz="1300">
                <a:solidFill>
                  <a:srgbClr val="DB861F"/>
                </a:solidFill>
              </a:defRPr>
            </a:lvl3pPr>
            <a:lvl4pPr lvl="3" algn="r">
              <a:buNone/>
              <a:defRPr sz="1300">
                <a:solidFill>
                  <a:srgbClr val="DB861F"/>
                </a:solidFill>
              </a:defRPr>
            </a:lvl4pPr>
            <a:lvl5pPr lvl="4" algn="r">
              <a:buNone/>
              <a:defRPr sz="1300">
                <a:solidFill>
                  <a:srgbClr val="DB861F"/>
                </a:solidFill>
              </a:defRPr>
            </a:lvl5pPr>
            <a:lvl6pPr lvl="5" algn="r">
              <a:buNone/>
              <a:defRPr sz="1300">
                <a:solidFill>
                  <a:srgbClr val="DB861F"/>
                </a:solidFill>
              </a:defRPr>
            </a:lvl6pPr>
            <a:lvl7pPr lvl="6" algn="r">
              <a:buNone/>
              <a:defRPr sz="1300">
                <a:solidFill>
                  <a:srgbClr val="DB861F"/>
                </a:solidFill>
              </a:defRPr>
            </a:lvl7pPr>
            <a:lvl8pPr lvl="7" algn="r">
              <a:buNone/>
              <a:defRPr sz="1300">
                <a:solidFill>
                  <a:srgbClr val="DB861F"/>
                </a:solidFill>
              </a:defRPr>
            </a:lvl8pPr>
            <a:lvl9pPr lvl="8" algn="r">
              <a:buNone/>
              <a:defRPr sz="1300">
                <a:solidFill>
                  <a:srgbClr val="DB861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pos="41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F_Content_1-Column_Light">
  <p:cSld name="DF_Content_1-Column_Light">
    <p:spTree>
      <p:nvGrpSpPr>
        <p:cNvPr id="37" name="Shape 37"/>
        <p:cNvGrpSpPr/>
        <p:nvPr/>
      </p:nvGrpSpPr>
      <p:grpSpPr>
        <a:xfrm>
          <a:off x="0" y="0"/>
          <a:ext cx="0" cy="0"/>
          <a:chOff x="0" y="0"/>
          <a:chExt cx="0" cy="0"/>
        </a:xfrm>
      </p:grpSpPr>
      <p:sp>
        <p:nvSpPr>
          <p:cNvPr id="38" name="Google Shape;38;p4"/>
          <p:cNvSpPr txBox="1"/>
          <p:nvPr>
            <p:ph idx="1" type="body"/>
          </p:nvPr>
        </p:nvSpPr>
        <p:spPr>
          <a:xfrm>
            <a:off x="257175" y="1114425"/>
            <a:ext cx="8629800" cy="3543300"/>
          </a:xfrm>
          <a:prstGeom prst="rect">
            <a:avLst/>
          </a:prstGeom>
          <a:noFill/>
          <a:ln>
            <a:noFill/>
          </a:ln>
        </p:spPr>
        <p:txBody>
          <a:bodyPr anchorCtr="0" anchor="t" bIns="0" lIns="0" spcFirstLastPara="1" rIns="0" wrap="square" tIns="0">
            <a:normAutofit/>
          </a:bodyPr>
          <a:lstStyle>
            <a:lvl1pPr indent="-355600" lvl="0" marL="457200" algn="l">
              <a:lnSpc>
                <a:spcPct val="100000"/>
              </a:lnSpc>
              <a:spcBef>
                <a:spcPts val="800"/>
              </a:spcBef>
              <a:spcAft>
                <a:spcPts val="0"/>
              </a:spcAft>
              <a:buClr>
                <a:srgbClr val="A92B40"/>
              </a:buClr>
              <a:buSzPts val="2000"/>
              <a:buChar char="•"/>
              <a:defRPr>
                <a:solidFill>
                  <a:schemeClr val="dk1"/>
                </a:solidFill>
              </a:defRPr>
            </a:lvl1pPr>
            <a:lvl2pPr indent="-323850" lvl="1" marL="914400" algn="l">
              <a:lnSpc>
                <a:spcPct val="100000"/>
              </a:lnSpc>
              <a:spcBef>
                <a:spcPts val="900"/>
              </a:spcBef>
              <a:spcAft>
                <a:spcPts val="0"/>
              </a:spcAft>
              <a:buClr>
                <a:srgbClr val="A92B40"/>
              </a:buClr>
              <a:buSzPts val="1500"/>
              <a:buChar char="-"/>
              <a:defRPr>
                <a:solidFill>
                  <a:schemeClr val="dk1"/>
                </a:solidFill>
              </a:defRPr>
            </a:lvl2pPr>
            <a:lvl3pPr indent="-323850" lvl="2" marL="1371600" algn="l">
              <a:lnSpc>
                <a:spcPct val="100000"/>
              </a:lnSpc>
              <a:spcBef>
                <a:spcPts val="900"/>
              </a:spcBef>
              <a:spcAft>
                <a:spcPts val="0"/>
              </a:spcAft>
              <a:buClr>
                <a:srgbClr val="A92B40"/>
              </a:buClr>
              <a:buSzPts val="1500"/>
              <a:buChar char="▪"/>
              <a:defRPr>
                <a:solidFill>
                  <a:schemeClr val="dk1"/>
                </a:solidFill>
              </a:defRPr>
            </a:lvl3pPr>
            <a:lvl4pPr indent="-323850" lvl="3" marL="1828800" algn="l">
              <a:lnSpc>
                <a:spcPct val="100000"/>
              </a:lnSpc>
              <a:spcBef>
                <a:spcPts val="900"/>
              </a:spcBef>
              <a:spcAft>
                <a:spcPts val="0"/>
              </a:spcAft>
              <a:buClr>
                <a:srgbClr val="A92B40"/>
              </a:buClr>
              <a:buSzPts val="1500"/>
              <a:buChar char="o"/>
              <a:defRPr>
                <a:solidFill>
                  <a:schemeClr val="dk1"/>
                </a:solidFill>
              </a:defRPr>
            </a:lvl4pPr>
            <a:lvl5pPr indent="-311150" lvl="4" marL="2286000" algn="l">
              <a:lnSpc>
                <a:spcPct val="100000"/>
              </a:lnSpc>
              <a:spcBef>
                <a:spcPts val="900"/>
              </a:spcBef>
              <a:spcAft>
                <a:spcPts val="0"/>
              </a:spcAft>
              <a:buClr>
                <a:srgbClr val="A92B40"/>
              </a:buClr>
              <a:buSzPts val="1300"/>
              <a:buChar char="•"/>
              <a:defRPr>
                <a:solidFill>
                  <a:srgbClr val="745C3A"/>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9" name="Google Shape;39;p4"/>
          <p:cNvSpPr txBox="1"/>
          <p:nvPr>
            <p:ph idx="12" type="sldNum"/>
          </p:nvPr>
        </p:nvSpPr>
        <p:spPr>
          <a:xfrm>
            <a:off x="8674048" y="4932320"/>
            <a:ext cx="212700" cy="113700"/>
          </a:xfrm>
          <a:prstGeom prst="rect">
            <a:avLst/>
          </a:prstGeom>
          <a:noFill/>
          <a:ln>
            <a:noFill/>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
        <p:nvSpPr>
          <p:cNvPr id="40" name="Google Shape;40;p4"/>
          <p:cNvSpPr txBox="1"/>
          <p:nvPr>
            <p:ph type="title"/>
          </p:nvPr>
        </p:nvSpPr>
        <p:spPr>
          <a:xfrm>
            <a:off x="4" y="-8"/>
            <a:ext cx="7475100" cy="405600"/>
          </a:xfrm>
          <a:prstGeom prst="rect">
            <a:avLst/>
          </a:prstGeom>
          <a:noFill/>
          <a:ln>
            <a:noFill/>
          </a:ln>
        </p:spPr>
        <p:txBody>
          <a:bodyPr anchorCtr="0" anchor="ctr" bIns="34275" lIns="0" spcFirstLastPara="1" rIns="68575" wrap="square" tIns="34275">
            <a:normAutofit/>
          </a:bodyPr>
          <a:lstStyle>
            <a:lvl1pPr lvl="0" algn="l">
              <a:lnSpc>
                <a:spcPct val="100000"/>
              </a:lnSpc>
              <a:spcBef>
                <a:spcPts val="0"/>
              </a:spcBef>
              <a:spcAft>
                <a:spcPts val="0"/>
              </a:spcAft>
              <a:buClr>
                <a:srgbClr val="A92B40"/>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DF_Content_1-Column_Light">
  <p:cSld name="2_DF_Content_1-Column_Light">
    <p:spTree>
      <p:nvGrpSpPr>
        <p:cNvPr id="41" name="Shape 41"/>
        <p:cNvGrpSpPr/>
        <p:nvPr/>
      </p:nvGrpSpPr>
      <p:grpSpPr>
        <a:xfrm>
          <a:off x="0" y="0"/>
          <a:ext cx="0" cy="0"/>
          <a:chOff x="0" y="0"/>
          <a:chExt cx="0" cy="0"/>
        </a:xfrm>
      </p:grpSpPr>
      <p:sp>
        <p:nvSpPr>
          <p:cNvPr id="42" name="Google Shape;42;p5"/>
          <p:cNvSpPr txBox="1"/>
          <p:nvPr>
            <p:ph idx="1" type="body"/>
          </p:nvPr>
        </p:nvSpPr>
        <p:spPr>
          <a:xfrm>
            <a:off x="257175" y="1114425"/>
            <a:ext cx="8629800" cy="2880300"/>
          </a:xfrm>
          <a:prstGeom prst="rect">
            <a:avLst/>
          </a:prstGeom>
          <a:noFill/>
          <a:ln>
            <a:noFill/>
          </a:ln>
        </p:spPr>
        <p:txBody>
          <a:bodyPr anchorCtr="0" anchor="t" bIns="0" lIns="0" spcFirstLastPara="1" rIns="0" wrap="square" tIns="0">
            <a:normAutofit/>
          </a:bodyPr>
          <a:lstStyle>
            <a:lvl1pPr indent="-355600" lvl="0" marL="457200" algn="l">
              <a:lnSpc>
                <a:spcPct val="100000"/>
              </a:lnSpc>
              <a:spcBef>
                <a:spcPts val="800"/>
              </a:spcBef>
              <a:spcAft>
                <a:spcPts val="0"/>
              </a:spcAft>
              <a:buClr>
                <a:srgbClr val="A92B40"/>
              </a:buClr>
              <a:buSzPts val="2000"/>
              <a:buChar char="•"/>
              <a:defRPr>
                <a:solidFill>
                  <a:schemeClr val="dk1"/>
                </a:solidFill>
              </a:defRPr>
            </a:lvl1pPr>
            <a:lvl2pPr indent="-323850" lvl="1" marL="914400" algn="l">
              <a:lnSpc>
                <a:spcPct val="100000"/>
              </a:lnSpc>
              <a:spcBef>
                <a:spcPts val="900"/>
              </a:spcBef>
              <a:spcAft>
                <a:spcPts val="0"/>
              </a:spcAft>
              <a:buClr>
                <a:srgbClr val="A92B40"/>
              </a:buClr>
              <a:buSzPts val="1500"/>
              <a:buChar char="-"/>
              <a:defRPr>
                <a:solidFill>
                  <a:schemeClr val="dk1"/>
                </a:solidFill>
              </a:defRPr>
            </a:lvl2pPr>
            <a:lvl3pPr indent="-323850" lvl="2" marL="1371600" algn="l">
              <a:lnSpc>
                <a:spcPct val="100000"/>
              </a:lnSpc>
              <a:spcBef>
                <a:spcPts val="900"/>
              </a:spcBef>
              <a:spcAft>
                <a:spcPts val="0"/>
              </a:spcAft>
              <a:buClr>
                <a:srgbClr val="A92B40"/>
              </a:buClr>
              <a:buSzPts val="1500"/>
              <a:buChar char="▪"/>
              <a:defRPr>
                <a:solidFill>
                  <a:schemeClr val="dk1"/>
                </a:solidFill>
              </a:defRPr>
            </a:lvl3pPr>
            <a:lvl4pPr indent="-323850" lvl="3" marL="1828800" algn="l">
              <a:lnSpc>
                <a:spcPct val="100000"/>
              </a:lnSpc>
              <a:spcBef>
                <a:spcPts val="900"/>
              </a:spcBef>
              <a:spcAft>
                <a:spcPts val="0"/>
              </a:spcAft>
              <a:buClr>
                <a:srgbClr val="A92B40"/>
              </a:buClr>
              <a:buSzPts val="1500"/>
              <a:buChar char="o"/>
              <a:defRPr>
                <a:solidFill>
                  <a:schemeClr val="dk1"/>
                </a:solidFill>
              </a:defRPr>
            </a:lvl4pPr>
            <a:lvl5pPr indent="-311150" lvl="4" marL="2286000" algn="l">
              <a:lnSpc>
                <a:spcPct val="100000"/>
              </a:lnSpc>
              <a:spcBef>
                <a:spcPts val="900"/>
              </a:spcBef>
              <a:spcAft>
                <a:spcPts val="0"/>
              </a:spcAft>
              <a:buClr>
                <a:srgbClr val="A92B40"/>
              </a:buClr>
              <a:buSzPts val="1300"/>
              <a:buChar char="•"/>
              <a:defRPr>
                <a:solidFill>
                  <a:srgbClr val="745C3A"/>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3" name="Google Shape;43;p5"/>
          <p:cNvSpPr txBox="1"/>
          <p:nvPr>
            <p:ph idx="12" type="sldNum"/>
          </p:nvPr>
        </p:nvSpPr>
        <p:spPr>
          <a:xfrm>
            <a:off x="8674048" y="4932320"/>
            <a:ext cx="212700" cy="113700"/>
          </a:xfrm>
          <a:prstGeom prst="rect">
            <a:avLst/>
          </a:prstGeom>
          <a:noFill/>
          <a:ln>
            <a:noFill/>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
        <p:nvSpPr>
          <p:cNvPr id="44" name="Google Shape;44;p5"/>
          <p:cNvSpPr txBox="1"/>
          <p:nvPr>
            <p:ph type="title"/>
          </p:nvPr>
        </p:nvSpPr>
        <p:spPr>
          <a:xfrm>
            <a:off x="4" y="-8"/>
            <a:ext cx="7475100" cy="405600"/>
          </a:xfrm>
          <a:prstGeom prst="rect">
            <a:avLst/>
          </a:prstGeom>
          <a:noFill/>
          <a:ln>
            <a:noFill/>
          </a:ln>
        </p:spPr>
        <p:txBody>
          <a:bodyPr anchorCtr="0" anchor="ctr" bIns="34275" lIns="0" spcFirstLastPara="1" rIns="68575" wrap="square" tIns="34275">
            <a:normAutofit/>
          </a:bodyPr>
          <a:lstStyle>
            <a:lvl1pPr lvl="0" algn="l">
              <a:lnSpc>
                <a:spcPct val="100000"/>
              </a:lnSpc>
              <a:spcBef>
                <a:spcPts val="0"/>
              </a:spcBef>
              <a:spcAft>
                <a:spcPts val="0"/>
              </a:spcAft>
              <a:buClr>
                <a:srgbClr val="A92B40"/>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5" name="Google Shape;45;p5"/>
          <p:cNvSpPr txBox="1"/>
          <p:nvPr>
            <p:ph idx="2" type="body"/>
          </p:nvPr>
        </p:nvSpPr>
        <p:spPr>
          <a:xfrm>
            <a:off x="257175" y="4202206"/>
            <a:ext cx="8629800" cy="455400"/>
          </a:xfrm>
          <a:prstGeom prst="rect">
            <a:avLst/>
          </a:prstGeom>
          <a:solidFill>
            <a:srgbClr val="A92B40"/>
          </a:solidFill>
          <a:ln>
            <a:noFill/>
          </a:ln>
        </p:spPr>
        <p:txBody>
          <a:bodyPr anchorCtr="0" anchor="ctr" bIns="0" lIns="0" spcFirstLastPara="1" rIns="0" wrap="square" tIns="0">
            <a:normAutofit/>
          </a:bodyPr>
          <a:lstStyle>
            <a:lvl1pPr indent="-228600" lvl="0" marL="457200" algn="ctr">
              <a:lnSpc>
                <a:spcPct val="100000"/>
              </a:lnSpc>
              <a:spcBef>
                <a:spcPts val="800"/>
              </a:spcBef>
              <a:spcAft>
                <a:spcPts val="0"/>
              </a:spcAft>
              <a:buSzPts val="2000"/>
              <a:buNone/>
              <a:defRPr b="1" i="1">
                <a:solidFill>
                  <a:schemeClr val="lt1"/>
                </a:solidFill>
              </a:defRPr>
            </a:lvl1pPr>
            <a:lvl2pPr indent="-323850" lvl="1" marL="914400" algn="l">
              <a:lnSpc>
                <a:spcPct val="100000"/>
              </a:lnSpc>
              <a:spcBef>
                <a:spcPts val="900"/>
              </a:spcBef>
              <a:spcAft>
                <a:spcPts val="0"/>
              </a:spcAft>
              <a:buSzPts val="1500"/>
              <a:buChar char="-"/>
              <a:defRPr/>
            </a:lvl2pPr>
            <a:lvl3pPr indent="-323850" lvl="2" marL="1371600" algn="l">
              <a:lnSpc>
                <a:spcPct val="100000"/>
              </a:lnSpc>
              <a:spcBef>
                <a:spcPts val="900"/>
              </a:spcBef>
              <a:spcAft>
                <a:spcPts val="0"/>
              </a:spcAft>
              <a:buSzPts val="1500"/>
              <a:buChar char="▪"/>
              <a:defRPr/>
            </a:lvl3pPr>
            <a:lvl4pPr indent="-323850" lvl="3" marL="1828800" algn="l">
              <a:lnSpc>
                <a:spcPct val="100000"/>
              </a:lnSpc>
              <a:spcBef>
                <a:spcPts val="900"/>
              </a:spcBef>
              <a:spcAft>
                <a:spcPts val="0"/>
              </a:spcAft>
              <a:buSzPts val="1500"/>
              <a:buChar char="o"/>
              <a:defRPr/>
            </a:lvl4pPr>
            <a:lvl5pPr indent="-323850" lvl="4" marL="2286000" algn="l">
              <a:lnSpc>
                <a:spcPct val="100000"/>
              </a:lnSpc>
              <a:spcBef>
                <a:spcPts val="900"/>
              </a:spcBef>
              <a:spcAft>
                <a:spcPts val="0"/>
              </a:spcAft>
              <a:buSzPts val="15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6" name="Google Shape;46;p5"/>
          <p:cNvSpPr txBox="1"/>
          <p:nvPr>
            <p:ph idx="11" type="ftr"/>
          </p:nvPr>
        </p:nvSpPr>
        <p:spPr>
          <a:xfrm>
            <a:off x="6048596" y="4932415"/>
            <a:ext cx="2504100" cy="122100"/>
          </a:xfrm>
          <a:prstGeom prst="rect">
            <a:avLst/>
          </a:prstGeom>
          <a:noFill/>
          <a:ln>
            <a:noFill/>
          </a:ln>
        </p:spPr>
        <p:txBody>
          <a:bodyPr anchorCtr="0" anchor="ctr" bIns="34275" lIns="68575" spcFirstLastPara="1" rIns="0" wrap="square" tIns="34275">
            <a:noAutofit/>
          </a:bodyPr>
          <a:lstStyle>
            <a:lvl1pPr lvl="0" algn="r">
              <a:spcBef>
                <a:spcPts val="0"/>
              </a:spcBef>
              <a:spcAft>
                <a:spcPts val="0"/>
              </a:spcAft>
              <a:buSzPts val="1100"/>
              <a:buNone/>
              <a:defRPr sz="800">
                <a:solidFill>
                  <a:schemeClr val="dk1"/>
                </a:solidFill>
              </a:defRPr>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47" name="Google Shape;47;p5"/>
          <p:cNvSpPr txBox="1"/>
          <p:nvPr>
            <p:ph idx="10" type="dt"/>
          </p:nvPr>
        </p:nvSpPr>
        <p:spPr>
          <a:xfrm>
            <a:off x="957380" y="4921860"/>
            <a:ext cx="2057400" cy="1278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sz="800">
                <a:solidFill>
                  <a:srgbClr val="7F7F7F"/>
                </a:solidFill>
              </a:defRPr>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DF_Content_1-Column_Light">
  <p:cSld name="3_DF_Content_1-Column_Light">
    <p:spTree>
      <p:nvGrpSpPr>
        <p:cNvPr id="48" name="Shape 48"/>
        <p:cNvGrpSpPr/>
        <p:nvPr/>
      </p:nvGrpSpPr>
      <p:grpSpPr>
        <a:xfrm>
          <a:off x="0" y="0"/>
          <a:ext cx="0" cy="0"/>
          <a:chOff x="0" y="0"/>
          <a:chExt cx="0" cy="0"/>
        </a:xfrm>
      </p:grpSpPr>
      <p:sp>
        <p:nvSpPr>
          <p:cNvPr id="49" name="Google Shape;49;p6"/>
          <p:cNvSpPr txBox="1"/>
          <p:nvPr>
            <p:ph idx="1" type="body"/>
          </p:nvPr>
        </p:nvSpPr>
        <p:spPr>
          <a:xfrm>
            <a:off x="257175" y="1114425"/>
            <a:ext cx="4229100" cy="3543300"/>
          </a:xfrm>
          <a:prstGeom prst="rect">
            <a:avLst/>
          </a:prstGeom>
          <a:noFill/>
          <a:ln>
            <a:noFill/>
          </a:ln>
        </p:spPr>
        <p:txBody>
          <a:bodyPr anchorCtr="0" anchor="t" bIns="0" lIns="0" spcFirstLastPara="1" rIns="0" wrap="square" tIns="0">
            <a:normAutofit/>
          </a:bodyPr>
          <a:lstStyle>
            <a:lvl1pPr indent="-355600" lvl="0" marL="457200" algn="l">
              <a:lnSpc>
                <a:spcPct val="100000"/>
              </a:lnSpc>
              <a:spcBef>
                <a:spcPts val="800"/>
              </a:spcBef>
              <a:spcAft>
                <a:spcPts val="0"/>
              </a:spcAft>
              <a:buClr>
                <a:srgbClr val="A92B40"/>
              </a:buClr>
              <a:buSzPts val="2000"/>
              <a:buChar char="•"/>
              <a:defRPr>
                <a:solidFill>
                  <a:schemeClr val="dk1"/>
                </a:solidFill>
              </a:defRPr>
            </a:lvl1pPr>
            <a:lvl2pPr indent="-323850" lvl="1" marL="914400" algn="l">
              <a:lnSpc>
                <a:spcPct val="100000"/>
              </a:lnSpc>
              <a:spcBef>
                <a:spcPts val="900"/>
              </a:spcBef>
              <a:spcAft>
                <a:spcPts val="0"/>
              </a:spcAft>
              <a:buClr>
                <a:srgbClr val="A92B40"/>
              </a:buClr>
              <a:buSzPts val="1500"/>
              <a:buChar char="-"/>
              <a:defRPr>
                <a:solidFill>
                  <a:schemeClr val="dk1"/>
                </a:solidFill>
              </a:defRPr>
            </a:lvl2pPr>
            <a:lvl3pPr indent="-323850" lvl="2" marL="1371600" algn="l">
              <a:lnSpc>
                <a:spcPct val="100000"/>
              </a:lnSpc>
              <a:spcBef>
                <a:spcPts val="900"/>
              </a:spcBef>
              <a:spcAft>
                <a:spcPts val="0"/>
              </a:spcAft>
              <a:buClr>
                <a:srgbClr val="A92B40"/>
              </a:buClr>
              <a:buSzPts val="1500"/>
              <a:buChar char="▪"/>
              <a:defRPr>
                <a:solidFill>
                  <a:schemeClr val="dk1"/>
                </a:solidFill>
              </a:defRPr>
            </a:lvl3pPr>
            <a:lvl4pPr indent="-323850" lvl="3" marL="1828800" algn="l">
              <a:lnSpc>
                <a:spcPct val="100000"/>
              </a:lnSpc>
              <a:spcBef>
                <a:spcPts val="900"/>
              </a:spcBef>
              <a:spcAft>
                <a:spcPts val="0"/>
              </a:spcAft>
              <a:buClr>
                <a:srgbClr val="A92B40"/>
              </a:buClr>
              <a:buSzPts val="1500"/>
              <a:buChar char="o"/>
              <a:defRPr>
                <a:solidFill>
                  <a:schemeClr val="dk1"/>
                </a:solidFill>
              </a:defRPr>
            </a:lvl4pPr>
            <a:lvl5pPr indent="-311150" lvl="4" marL="2286000" algn="l">
              <a:lnSpc>
                <a:spcPct val="100000"/>
              </a:lnSpc>
              <a:spcBef>
                <a:spcPts val="900"/>
              </a:spcBef>
              <a:spcAft>
                <a:spcPts val="0"/>
              </a:spcAft>
              <a:buClr>
                <a:srgbClr val="A92B40"/>
              </a:buClr>
              <a:buSzPts val="1300"/>
              <a:buChar char="•"/>
              <a:defRPr>
                <a:solidFill>
                  <a:srgbClr val="745C3A"/>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0" name="Google Shape;50;p6"/>
          <p:cNvSpPr txBox="1"/>
          <p:nvPr>
            <p:ph idx="12" type="sldNum"/>
          </p:nvPr>
        </p:nvSpPr>
        <p:spPr>
          <a:xfrm>
            <a:off x="8674048" y="4932320"/>
            <a:ext cx="212700" cy="113700"/>
          </a:xfrm>
          <a:prstGeom prst="rect">
            <a:avLst/>
          </a:prstGeom>
          <a:noFill/>
          <a:ln>
            <a:noFill/>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
        <p:nvSpPr>
          <p:cNvPr id="51" name="Google Shape;51;p6"/>
          <p:cNvSpPr txBox="1"/>
          <p:nvPr>
            <p:ph type="title"/>
          </p:nvPr>
        </p:nvSpPr>
        <p:spPr>
          <a:xfrm>
            <a:off x="4" y="-8"/>
            <a:ext cx="7475100" cy="405600"/>
          </a:xfrm>
          <a:prstGeom prst="rect">
            <a:avLst/>
          </a:prstGeom>
          <a:noFill/>
          <a:ln>
            <a:noFill/>
          </a:ln>
        </p:spPr>
        <p:txBody>
          <a:bodyPr anchorCtr="0" anchor="ctr" bIns="34275" lIns="0" spcFirstLastPara="1" rIns="68575" wrap="square" tIns="34275">
            <a:normAutofit/>
          </a:bodyPr>
          <a:lstStyle>
            <a:lvl1pPr lvl="0" algn="l">
              <a:lnSpc>
                <a:spcPct val="100000"/>
              </a:lnSpc>
              <a:spcBef>
                <a:spcPts val="0"/>
              </a:spcBef>
              <a:spcAft>
                <a:spcPts val="0"/>
              </a:spcAft>
              <a:buClr>
                <a:srgbClr val="A92B40"/>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2" name="Google Shape;52;p6"/>
          <p:cNvSpPr txBox="1"/>
          <p:nvPr>
            <p:ph idx="2" type="body"/>
          </p:nvPr>
        </p:nvSpPr>
        <p:spPr>
          <a:xfrm>
            <a:off x="4657725" y="1114425"/>
            <a:ext cx="4229100" cy="3543300"/>
          </a:xfrm>
          <a:prstGeom prst="rect">
            <a:avLst/>
          </a:prstGeom>
          <a:noFill/>
          <a:ln>
            <a:noFill/>
          </a:ln>
        </p:spPr>
        <p:txBody>
          <a:bodyPr anchorCtr="0" anchor="t" bIns="0" lIns="0" spcFirstLastPara="1" rIns="0" wrap="square" tIns="0">
            <a:normAutofit/>
          </a:bodyPr>
          <a:lstStyle>
            <a:lvl1pPr indent="-355600" lvl="0" marL="457200" algn="l">
              <a:lnSpc>
                <a:spcPct val="100000"/>
              </a:lnSpc>
              <a:spcBef>
                <a:spcPts val="800"/>
              </a:spcBef>
              <a:spcAft>
                <a:spcPts val="0"/>
              </a:spcAft>
              <a:buClr>
                <a:srgbClr val="A92B40"/>
              </a:buClr>
              <a:buSzPts val="2000"/>
              <a:buChar char="•"/>
              <a:defRPr>
                <a:solidFill>
                  <a:schemeClr val="dk1"/>
                </a:solidFill>
              </a:defRPr>
            </a:lvl1pPr>
            <a:lvl2pPr indent="-323850" lvl="1" marL="914400" algn="l">
              <a:lnSpc>
                <a:spcPct val="100000"/>
              </a:lnSpc>
              <a:spcBef>
                <a:spcPts val="900"/>
              </a:spcBef>
              <a:spcAft>
                <a:spcPts val="0"/>
              </a:spcAft>
              <a:buClr>
                <a:srgbClr val="A92B40"/>
              </a:buClr>
              <a:buSzPts val="1500"/>
              <a:buChar char="-"/>
              <a:defRPr>
                <a:solidFill>
                  <a:schemeClr val="dk1"/>
                </a:solidFill>
              </a:defRPr>
            </a:lvl2pPr>
            <a:lvl3pPr indent="-323850" lvl="2" marL="1371600" algn="l">
              <a:lnSpc>
                <a:spcPct val="100000"/>
              </a:lnSpc>
              <a:spcBef>
                <a:spcPts val="900"/>
              </a:spcBef>
              <a:spcAft>
                <a:spcPts val="0"/>
              </a:spcAft>
              <a:buClr>
                <a:srgbClr val="A92B40"/>
              </a:buClr>
              <a:buSzPts val="1500"/>
              <a:buChar char="▪"/>
              <a:defRPr>
                <a:solidFill>
                  <a:schemeClr val="dk1"/>
                </a:solidFill>
              </a:defRPr>
            </a:lvl3pPr>
            <a:lvl4pPr indent="-323850" lvl="3" marL="1828800" algn="l">
              <a:lnSpc>
                <a:spcPct val="100000"/>
              </a:lnSpc>
              <a:spcBef>
                <a:spcPts val="900"/>
              </a:spcBef>
              <a:spcAft>
                <a:spcPts val="0"/>
              </a:spcAft>
              <a:buClr>
                <a:srgbClr val="A92B40"/>
              </a:buClr>
              <a:buSzPts val="1500"/>
              <a:buChar char="o"/>
              <a:defRPr>
                <a:solidFill>
                  <a:schemeClr val="dk1"/>
                </a:solidFill>
              </a:defRPr>
            </a:lvl4pPr>
            <a:lvl5pPr indent="-311150" lvl="4" marL="2286000" algn="l">
              <a:lnSpc>
                <a:spcPct val="100000"/>
              </a:lnSpc>
              <a:spcBef>
                <a:spcPts val="900"/>
              </a:spcBef>
              <a:spcAft>
                <a:spcPts val="0"/>
              </a:spcAft>
              <a:buClr>
                <a:srgbClr val="A92B40"/>
              </a:buClr>
              <a:buSzPts val="1300"/>
              <a:buChar char="•"/>
              <a:defRPr>
                <a:solidFill>
                  <a:srgbClr val="745C3A"/>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3" name="Google Shape;53;p6"/>
          <p:cNvSpPr txBox="1"/>
          <p:nvPr>
            <p:ph idx="11" type="ftr"/>
          </p:nvPr>
        </p:nvSpPr>
        <p:spPr>
          <a:xfrm>
            <a:off x="6048596" y="4932415"/>
            <a:ext cx="2504100" cy="122100"/>
          </a:xfrm>
          <a:prstGeom prst="rect">
            <a:avLst/>
          </a:prstGeom>
          <a:noFill/>
          <a:ln>
            <a:noFill/>
          </a:ln>
        </p:spPr>
        <p:txBody>
          <a:bodyPr anchorCtr="0" anchor="ctr" bIns="34275" lIns="68575" spcFirstLastPara="1" rIns="0" wrap="square" tIns="34275">
            <a:noAutofit/>
          </a:bodyPr>
          <a:lstStyle>
            <a:lvl1pPr lvl="0" algn="r">
              <a:spcBef>
                <a:spcPts val="0"/>
              </a:spcBef>
              <a:spcAft>
                <a:spcPts val="0"/>
              </a:spcAft>
              <a:buSzPts val="1100"/>
              <a:buNone/>
              <a:defRPr sz="800">
                <a:solidFill>
                  <a:schemeClr val="dk1"/>
                </a:solidFill>
              </a:defRPr>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54" name="Google Shape;54;p6"/>
          <p:cNvSpPr txBox="1"/>
          <p:nvPr>
            <p:ph idx="10" type="dt"/>
          </p:nvPr>
        </p:nvSpPr>
        <p:spPr>
          <a:xfrm>
            <a:off x="957380" y="4921860"/>
            <a:ext cx="2057400" cy="1278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sz="800">
                <a:solidFill>
                  <a:srgbClr val="7F7F7F"/>
                </a:solidFill>
              </a:defRPr>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DF_Content_1-Column_Light">
  <p:cSld name="4_DF_Content_1-Column_Light">
    <p:spTree>
      <p:nvGrpSpPr>
        <p:cNvPr id="55" name="Shape 55"/>
        <p:cNvGrpSpPr/>
        <p:nvPr/>
      </p:nvGrpSpPr>
      <p:grpSpPr>
        <a:xfrm>
          <a:off x="0" y="0"/>
          <a:ext cx="0" cy="0"/>
          <a:chOff x="0" y="0"/>
          <a:chExt cx="0" cy="0"/>
        </a:xfrm>
      </p:grpSpPr>
      <p:sp>
        <p:nvSpPr>
          <p:cNvPr id="56" name="Google Shape;56;p7"/>
          <p:cNvSpPr txBox="1"/>
          <p:nvPr>
            <p:ph idx="1" type="body"/>
          </p:nvPr>
        </p:nvSpPr>
        <p:spPr>
          <a:xfrm>
            <a:off x="257175" y="1114425"/>
            <a:ext cx="4229100" cy="2880300"/>
          </a:xfrm>
          <a:prstGeom prst="rect">
            <a:avLst/>
          </a:prstGeom>
          <a:noFill/>
          <a:ln>
            <a:noFill/>
          </a:ln>
        </p:spPr>
        <p:txBody>
          <a:bodyPr anchorCtr="0" anchor="t" bIns="0" lIns="0" spcFirstLastPara="1" rIns="0" wrap="square" tIns="0">
            <a:normAutofit/>
          </a:bodyPr>
          <a:lstStyle>
            <a:lvl1pPr indent="-355600" lvl="0" marL="457200" algn="l">
              <a:lnSpc>
                <a:spcPct val="100000"/>
              </a:lnSpc>
              <a:spcBef>
                <a:spcPts val="800"/>
              </a:spcBef>
              <a:spcAft>
                <a:spcPts val="0"/>
              </a:spcAft>
              <a:buClr>
                <a:srgbClr val="A92B40"/>
              </a:buClr>
              <a:buSzPts val="2000"/>
              <a:buChar char="•"/>
              <a:defRPr>
                <a:solidFill>
                  <a:schemeClr val="dk1"/>
                </a:solidFill>
              </a:defRPr>
            </a:lvl1pPr>
            <a:lvl2pPr indent="-323850" lvl="1" marL="914400" algn="l">
              <a:lnSpc>
                <a:spcPct val="100000"/>
              </a:lnSpc>
              <a:spcBef>
                <a:spcPts val="900"/>
              </a:spcBef>
              <a:spcAft>
                <a:spcPts val="0"/>
              </a:spcAft>
              <a:buClr>
                <a:srgbClr val="A92B40"/>
              </a:buClr>
              <a:buSzPts val="1500"/>
              <a:buChar char="-"/>
              <a:defRPr>
                <a:solidFill>
                  <a:schemeClr val="dk1"/>
                </a:solidFill>
              </a:defRPr>
            </a:lvl2pPr>
            <a:lvl3pPr indent="-323850" lvl="2" marL="1371600" algn="l">
              <a:lnSpc>
                <a:spcPct val="100000"/>
              </a:lnSpc>
              <a:spcBef>
                <a:spcPts val="900"/>
              </a:spcBef>
              <a:spcAft>
                <a:spcPts val="0"/>
              </a:spcAft>
              <a:buClr>
                <a:srgbClr val="A92B40"/>
              </a:buClr>
              <a:buSzPts val="1500"/>
              <a:buChar char="▪"/>
              <a:defRPr>
                <a:solidFill>
                  <a:schemeClr val="dk1"/>
                </a:solidFill>
              </a:defRPr>
            </a:lvl3pPr>
            <a:lvl4pPr indent="-323850" lvl="3" marL="1828800" algn="l">
              <a:lnSpc>
                <a:spcPct val="100000"/>
              </a:lnSpc>
              <a:spcBef>
                <a:spcPts val="900"/>
              </a:spcBef>
              <a:spcAft>
                <a:spcPts val="0"/>
              </a:spcAft>
              <a:buClr>
                <a:srgbClr val="A92B40"/>
              </a:buClr>
              <a:buSzPts val="1500"/>
              <a:buChar char="o"/>
              <a:defRPr>
                <a:solidFill>
                  <a:schemeClr val="dk1"/>
                </a:solidFill>
              </a:defRPr>
            </a:lvl4pPr>
            <a:lvl5pPr indent="-311150" lvl="4" marL="2286000" algn="l">
              <a:lnSpc>
                <a:spcPct val="100000"/>
              </a:lnSpc>
              <a:spcBef>
                <a:spcPts val="900"/>
              </a:spcBef>
              <a:spcAft>
                <a:spcPts val="0"/>
              </a:spcAft>
              <a:buClr>
                <a:srgbClr val="A92B40"/>
              </a:buClr>
              <a:buSzPts val="1300"/>
              <a:buChar char="•"/>
              <a:defRPr>
                <a:solidFill>
                  <a:srgbClr val="745C3A"/>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7" name="Google Shape;57;p7"/>
          <p:cNvSpPr txBox="1"/>
          <p:nvPr>
            <p:ph idx="12" type="sldNum"/>
          </p:nvPr>
        </p:nvSpPr>
        <p:spPr>
          <a:xfrm>
            <a:off x="8674048" y="4932320"/>
            <a:ext cx="212700" cy="113700"/>
          </a:xfrm>
          <a:prstGeom prst="rect">
            <a:avLst/>
          </a:prstGeom>
          <a:noFill/>
          <a:ln>
            <a:noFill/>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
        <p:nvSpPr>
          <p:cNvPr id="58" name="Google Shape;58;p7"/>
          <p:cNvSpPr txBox="1"/>
          <p:nvPr>
            <p:ph type="title"/>
          </p:nvPr>
        </p:nvSpPr>
        <p:spPr>
          <a:xfrm>
            <a:off x="4" y="-8"/>
            <a:ext cx="7475100" cy="405600"/>
          </a:xfrm>
          <a:prstGeom prst="rect">
            <a:avLst/>
          </a:prstGeom>
          <a:noFill/>
          <a:ln>
            <a:noFill/>
          </a:ln>
        </p:spPr>
        <p:txBody>
          <a:bodyPr anchorCtr="0" anchor="ctr" bIns="34275" lIns="0" spcFirstLastPara="1" rIns="68575" wrap="square" tIns="34275">
            <a:normAutofit/>
          </a:bodyPr>
          <a:lstStyle>
            <a:lvl1pPr lvl="0" algn="l">
              <a:lnSpc>
                <a:spcPct val="100000"/>
              </a:lnSpc>
              <a:spcBef>
                <a:spcPts val="0"/>
              </a:spcBef>
              <a:spcAft>
                <a:spcPts val="0"/>
              </a:spcAft>
              <a:buClr>
                <a:srgbClr val="A92B40"/>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9" name="Google Shape;59;p7"/>
          <p:cNvSpPr txBox="1"/>
          <p:nvPr>
            <p:ph idx="11" type="ftr"/>
          </p:nvPr>
        </p:nvSpPr>
        <p:spPr>
          <a:xfrm>
            <a:off x="6048596" y="4932415"/>
            <a:ext cx="2504100" cy="122100"/>
          </a:xfrm>
          <a:prstGeom prst="rect">
            <a:avLst/>
          </a:prstGeom>
          <a:noFill/>
          <a:ln>
            <a:noFill/>
          </a:ln>
        </p:spPr>
        <p:txBody>
          <a:bodyPr anchorCtr="0" anchor="ctr" bIns="34275" lIns="68575" spcFirstLastPara="1" rIns="0" wrap="square" tIns="34275">
            <a:noAutofit/>
          </a:bodyPr>
          <a:lstStyle>
            <a:lvl1pPr lvl="0" algn="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60" name="Google Shape;60;p7"/>
          <p:cNvSpPr txBox="1"/>
          <p:nvPr>
            <p:ph idx="2" type="body"/>
          </p:nvPr>
        </p:nvSpPr>
        <p:spPr>
          <a:xfrm>
            <a:off x="4657725" y="1114425"/>
            <a:ext cx="4229100" cy="2880300"/>
          </a:xfrm>
          <a:prstGeom prst="rect">
            <a:avLst/>
          </a:prstGeom>
          <a:noFill/>
          <a:ln>
            <a:noFill/>
          </a:ln>
        </p:spPr>
        <p:txBody>
          <a:bodyPr anchorCtr="0" anchor="t" bIns="0" lIns="0" spcFirstLastPara="1" rIns="0" wrap="square" tIns="0">
            <a:normAutofit/>
          </a:bodyPr>
          <a:lstStyle>
            <a:lvl1pPr indent="-355600" lvl="0" marL="457200" algn="l">
              <a:lnSpc>
                <a:spcPct val="100000"/>
              </a:lnSpc>
              <a:spcBef>
                <a:spcPts val="800"/>
              </a:spcBef>
              <a:spcAft>
                <a:spcPts val="0"/>
              </a:spcAft>
              <a:buClr>
                <a:srgbClr val="A92B40"/>
              </a:buClr>
              <a:buSzPts val="2000"/>
              <a:buChar char="•"/>
              <a:defRPr>
                <a:solidFill>
                  <a:schemeClr val="dk1"/>
                </a:solidFill>
              </a:defRPr>
            </a:lvl1pPr>
            <a:lvl2pPr indent="-323850" lvl="1" marL="914400" algn="l">
              <a:lnSpc>
                <a:spcPct val="100000"/>
              </a:lnSpc>
              <a:spcBef>
                <a:spcPts val="900"/>
              </a:spcBef>
              <a:spcAft>
                <a:spcPts val="0"/>
              </a:spcAft>
              <a:buClr>
                <a:srgbClr val="A92B40"/>
              </a:buClr>
              <a:buSzPts val="1500"/>
              <a:buChar char="-"/>
              <a:defRPr>
                <a:solidFill>
                  <a:schemeClr val="dk1"/>
                </a:solidFill>
              </a:defRPr>
            </a:lvl2pPr>
            <a:lvl3pPr indent="-323850" lvl="2" marL="1371600" algn="l">
              <a:lnSpc>
                <a:spcPct val="100000"/>
              </a:lnSpc>
              <a:spcBef>
                <a:spcPts val="900"/>
              </a:spcBef>
              <a:spcAft>
                <a:spcPts val="0"/>
              </a:spcAft>
              <a:buClr>
                <a:srgbClr val="A92B40"/>
              </a:buClr>
              <a:buSzPts val="1500"/>
              <a:buChar char="▪"/>
              <a:defRPr>
                <a:solidFill>
                  <a:schemeClr val="dk1"/>
                </a:solidFill>
              </a:defRPr>
            </a:lvl3pPr>
            <a:lvl4pPr indent="-323850" lvl="3" marL="1828800" algn="l">
              <a:lnSpc>
                <a:spcPct val="100000"/>
              </a:lnSpc>
              <a:spcBef>
                <a:spcPts val="900"/>
              </a:spcBef>
              <a:spcAft>
                <a:spcPts val="0"/>
              </a:spcAft>
              <a:buClr>
                <a:srgbClr val="A92B40"/>
              </a:buClr>
              <a:buSzPts val="1500"/>
              <a:buChar char="o"/>
              <a:defRPr>
                <a:solidFill>
                  <a:schemeClr val="dk1"/>
                </a:solidFill>
              </a:defRPr>
            </a:lvl4pPr>
            <a:lvl5pPr indent="-311150" lvl="4" marL="2286000" algn="l">
              <a:lnSpc>
                <a:spcPct val="100000"/>
              </a:lnSpc>
              <a:spcBef>
                <a:spcPts val="900"/>
              </a:spcBef>
              <a:spcAft>
                <a:spcPts val="0"/>
              </a:spcAft>
              <a:buClr>
                <a:srgbClr val="A92B40"/>
              </a:buClr>
              <a:buSzPts val="1300"/>
              <a:buChar char="•"/>
              <a:defRPr>
                <a:solidFill>
                  <a:srgbClr val="745C3A"/>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1" name="Google Shape;61;p7"/>
          <p:cNvSpPr txBox="1"/>
          <p:nvPr>
            <p:ph idx="10" type="dt"/>
          </p:nvPr>
        </p:nvSpPr>
        <p:spPr>
          <a:xfrm>
            <a:off x="957380" y="4928584"/>
            <a:ext cx="2057400" cy="1278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sz="800">
                <a:solidFill>
                  <a:srgbClr val="7F7F7F"/>
                </a:solidFill>
              </a:defRPr>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62" name="Google Shape;62;p7"/>
          <p:cNvSpPr txBox="1"/>
          <p:nvPr>
            <p:ph idx="3" type="body"/>
          </p:nvPr>
        </p:nvSpPr>
        <p:spPr>
          <a:xfrm>
            <a:off x="257175" y="4202206"/>
            <a:ext cx="8629800" cy="455400"/>
          </a:xfrm>
          <a:prstGeom prst="rect">
            <a:avLst/>
          </a:prstGeom>
          <a:solidFill>
            <a:srgbClr val="A92B40"/>
          </a:solidFill>
          <a:ln>
            <a:noFill/>
          </a:ln>
        </p:spPr>
        <p:txBody>
          <a:bodyPr anchorCtr="0" anchor="ctr" bIns="0" lIns="0" spcFirstLastPara="1" rIns="0" wrap="square" tIns="0">
            <a:normAutofit/>
          </a:bodyPr>
          <a:lstStyle>
            <a:lvl1pPr indent="-228600" lvl="0" marL="457200" algn="ctr">
              <a:lnSpc>
                <a:spcPct val="100000"/>
              </a:lnSpc>
              <a:spcBef>
                <a:spcPts val="800"/>
              </a:spcBef>
              <a:spcAft>
                <a:spcPts val="0"/>
              </a:spcAft>
              <a:buSzPts val="2000"/>
              <a:buNone/>
              <a:defRPr b="1" i="1">
                <a:solidFill>
                  <a:schemeClr val="lt1"/>
                </a:solidFill>
              </a:defRPr>
            </a:lvl1pPr>
            <a:lvl2pPr indent="-323850" lvl="1" marL="914400" algn="l">
              <a:lnSpc>
                <a:spcPct val="100000"/>
              </a:lnSpc>
              <a:spcBef>
                <a:spcPts val="900"/>
              </a:spcBef>
              <a:spcAft>
                <a:spcPts val="0"/>
              </a:spcAft>
              <a:buSzPts val="1500"/>
              <a:buChar char="-"/>
              <a:defRPr/>
            </a:lvl2pPr>
            <a:lvl3pPr indent="-323850" lvl="2" marL="1371600" algn="l">
              <a:lnSpc>
                <a:spcPct val="100000"/>
              </a:lnSpc>
              <a:spcBef>
                <a:spcPts val="900"/>
              </a:spcBef>
              <a:spcAft>
                <a:spcPts val="0"/>
              </a:spcAft>
              <a:buSzPts val="1500"/>
              <a:buChar char="▪"/>
              <a:defRPr/>
            </a:lvl3pPr>
            <a:lvl4pPr indent="-323850" lvl="3" marL="1828800" algn="l">
              <a:lnSpc>
                <a:spcPct val="100000"/>
              </a:lnSpc>
              <a:spcBef>
                <a:spcPts val="900"/>
              </a:spcBef>
              <a:spcAft>
                <a:spcPts val="0"/>
              </a:spcAft>
              <a:buSzPts val="1500"/>
              <a:buChar char="o"/>
              <a:defRPr/>
            </a:lvl4pPr>
            <a:lvl5pPr indent="-323850" lvl="4" marL="2286000" algn="l">
              <a:lnSpc>
                <a:spcPct val="100000"/>
              </a:lnSpc>
              <a:spcBef>
                <a:spcPts val="900"/>
              </a:spcBef>
              <a:spcAft>
                <a:spcPts val="0"/>
              </a:spcAft>
              <a:buSzPts val="15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F_Content_1-Column_Subtitle_Light">
  <p:cSld name="DF_Content_1-Column_Subtitle_Light">
    <p:spTree>
      <p:nvGrpSpPr>
        <p:cNvPr id="63" name="Shape 63"/>
        <p:cNvGrpSpPr/>
        <p:nvPr/>
      </p:nvGrpSpPr>
      <p:grpSpPr>
        <a:xfrm>
          <a:off x="0" y="0"/>
          <a:ext cx="0" cy="0"/>
          <a:chOff x="0" y="0"/>
          <a:chExt cx="0" cy="0"/>
        </a:xfrm>
      </p:grpSpPr>
      <p:sp>
        <p:nvSpPr>
          <p:cNvPr id="64" name="Google Shape;64;p8"/>
          <p:cNvSpPr txBox="1"/>
          <p:nvPr>
            <p:ph idx="1" type="body"/>
          </p:nvPr>
        </p:nvSpPr>
        <p:spPr>
          <a:xfrm>
            <a:off x="257175" y="1114425"/>
            <a:ext cx="8629800" cy="3543300"/>
          </a:xfrm>
          <a:prstGeom prst="rect">
            <a:avLst/>
          </a:prstGeom>
          <a:noFill/>
          <a:ln>
            <a:noFill/>
          </a:ln>
        </p:spPr>
        <p:txBody>
          <a:bodyPr anchorCtr="0" anchor="t" bIns="0" lIns="0" spcFirstLastPara="1" rIns="0" wrap="square" tIns="0">
            <a:normAutofit/>
          </a:bodyPr>
          <a:lstStyle>
            <a:lvl1pPr indent="-355600" lvl="0" marL="457200" algn="l">
              <a:lnSpc>
                <a:spcPct val="100000"/>
              </a:lnSpc>
              <a:spcBef>
                <a:spcPts val="800"/>
              </a:spcBef>
              <a:spcAft>
                <a:spcPts val="0"/>
              </a:spcAft>
              <a:buClr>
                <a:srgbClr val="A92B40"/>
              </a:buClr>
              <a:buSzPts val="2000"/>
              <a:buChar char="•"/>
              <a:defRPr/>
            </a:lvl1pPr>
            <a:lvl2pPr indent="-323850" lvl="1" marL="914400" algn="l">
              <a:lnSpc>
                <a:spcPct val="100000"/>
              </a:lnSpc>
              <a:spcBef>
                <a:spcPts val="900"/>
              </a:spcBef>
              <a:spcAft>
                <a:spcPts val="0"/>
              </a:spcAft>
              <a:buClr>
                <a:srgbClr val="A92B40"/>
              </a:buClr>
              <a:buSzPts val="1500"/>
              <a:buChar char="-"/>
              <a:defRPr/>
            </a:lvl2pPr>
            <a:lvl3pPr indent="-323850" lvl="2" marL="1371600" algn="l">
              <a:lnSpc>
                <a:spcPct val="100000"/>
              </a:lnSpc>
              <a:spcBef>
                <a:spcPts val="900"/>
              </a:spcBef>
              <a:spcAft>
                <a:spcPts val="0"/>
              </a:spcAft>
              <a:buClr>
                <a:srgbClr val="A92B40"/>
              </a:buClr>
              <a:buSzPts val="1500"/>
              <a:buChar char="▪"/>
              <a:defRPr/>
            </a:lvl3pPr>
            <a:lvl4pPr indent="-323850" lvl="3" marL="1828800" algn="l">
              <a:lnSpc>
                <a:spcPct val="100000"/>
              </a:lnSpc>
              <a:spcBef>
                <a:spcPts val="900"/>
              </a:spcBef>
              <a:spcAft>
                <a:spcPts val="0"/>
              </a:spcAft>
              <a:buClr>
                <a:srgbClr val="A92B40"/>
              </a:buClr>
              <a:buSzPts val="1500"/>
              <a:buChar char="o"/>
              <a:defRPr/>
            </a:lvl4pPr>
            <a:lvl5pPr indent="-311150" lvl="4" marL="2286000" algn="l">
              <a:lnSpc>
                <a:spcPct val="100000"/>
              </a:lnSpc>
              <a:spcBef>
                <a:spcPts val="900"/>
              </a:spcBef>
              <a:spcAft>
                <a:spcPts val="0"/>
              </a:spcAft>
              <a:buClr>
                <a:srgbClr val="A92B40"/>
              </a:buClr>
              <a:buSzPts val="13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5" name="Google Shape;65;p8"/>
          <p:cNvSpPr txBox="1"/>
          <p:nvPr>
            <p:ph idx="12" type="sldNum"/>
          </p:nvPr>
        </p:nvSpPr>
        <p:spPr>
          <a:xfrm>
            <a:off x="8674048" y="4932320"/>
            <a:ext cx="213000" cy="113700"/>
          </a:xfrm>
          <a:prstGeom prst="rect">
            <a:avLst/>
          </a:prstGeom>
          <a:noFill/>
          <a:ln>
            <a:noFill/>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
        <p:nvSpPr>
          <p:cNvPr id="66" name="Google Shape;66;p8"/>
          <p:cNvSpPr txBox="1"/>
          <p:nvPr>
            <p:ph type="title"/>
          </p:nvPr>
        </p:nvSpPr>
        <p:spPr>
          <a:xfrm>
            <a:off x="257175" y="147430"/>
            <a:ext cx="7462200" cy="392100"/>
          </a:xfrm>
          <a:prstGeom prst="rect">
            <a:avLst/>
          </a:prstGeom>
          <a:noFill/>
          <a:ln>
            <a:noFill/>
          </a:ln>
        </p:spPr>
        <p:txBody>
          <a:bodyPr anchorCtr="0" anchor="b" bIns="34275" lIns="0" spcFirstLastPara="1" rIns="68575" wrap="square" tIns="34275">
            <a:noAutofit/>
          </a:bodyPr>
          <a:lstStyle>
            <a:lvl1pPr lvl="0" algn="l">
              <a:lnSpc>
                <a:spcPct val="100000"/>
              </a:lnSpc>
              <a:spcBef>
                <a:spcPts val="0"/>
              </a:spcBef>
              <a:spcAft>
                <a:spcPts val="0"/>
              </a:spcAft>
              <a:buClr>
                <a:srgbClr val="A92B40"/>
              </a:buClr>
              <a:buSzPts val="2100"/>
              <a:buFont typeface="Arial"/>
              <a:buNone/>
              <a:defRPr sz="21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F_Content_1-Column_Subtitle_Light">
  <p:cSld name="1_DF_Content_1-Column_Subtitle_Light">
    <p:spTree>
      <p:nvGrpSpPr>
        <p:cNvPr id="67" name="Shape 67"/>
        <p:cNvGrpSpPr/>
        <p:nvPr/>
      </p:nvGrpSpPr>
      <p:grpSpPr>
        <a:xfrm>
          <a:off x="0" y="0"/>
          <a:ext cx="0" cy="0"/>
          <a:chOff x="0" y="0"/>
          <a:chExt cx="0" cy="0"/>
        </a:xfrm>
      </p:grpSpPr>
      <p:sp>
        <p:nvSpPr>
          <p:cNvPr id="68" name="Google Shape;68;p9"/>
          <p:cNvSpPr txBox="1"/>
          <p:nvPr>
            <p:ph idx="1" type="body"/>
          </p:nvPr>
        </p:nvSpPr>
        <p:spPr>
          <a:xfrm>
            <a:off x="257175" y="1114425"/>
            <a:ext cx="4229100" cy="3543300"/>
          </a:xfrm>
          <a:prstGeom prst="rect">
            <a:avLst/>
          </a:prstGeom>
          <a:noFill/>
          <a:ln>
            <a:noFill/>
          </a:ln>
        </p:spPr>
        <p:txBody>
          <a:bodyPr anchorCtr="0" anchor="t" bIns="0" lIns="0" spcFirstLastPara="1" rIns="0" wrap="square" tIns="0">
            <a:normAutofit/>
          </a:bodyPr>
          <a:lstStyle>
            <a:lvl1pPr indent="-355600" lvl="0" marL="457200" algn="l">
              <a:lnSpc>
                <a:spcPct val="100000"/>
              </a:lnSpc>
              <a:spcBef>
                <a:spcPts val="800"/>
              </a:spcBef>
              <a:spcAft>
                <a:spcPts val="0"/>
              </a:spcAft>
              <a:buClr>
                <a:srgbClr val="A92B40"/>
              </a:buClr>
              <a:buSzPts val="2000"/>
              <a:buChar char="•"/>
              <a:defRPr/>
            </a:lvl1pPr>
            <a:lvl2pPr indent="-323850" lvl="1" marL="914400" algn="l">
              <a:lnSpc>
                <a:spcPct val="100000"/>
              </a:lnSpc>
              <a:spcBef>
                <a:spcPts val="900"/>
              </a:spcBef>
              <a:spcAft>
                <a:spcPts val="0"/>
              </a:spcAft>
              <a:buClr>
                <a:srgbClr val="A92B40"/>
              </a:buClr>
              <a:buSzPts val="1500"/>
              <a:buChar char="-"/>
              <a:defRPr/>
            </a:lvl2pPr>
            <a:lvl3pPr indent="-323850" lvl="2" marL="1371600" algn="l">
              <a:lnSpc>
                <a:spcPct val="100000"/>
              </a:lnSpc>
              <a:spcBef>
                <a:spcPts val="900"/>
              </a:spcBef>
              <a:spcAft>
                <a:spcPts val="0"/>
              </a:spcAft>
              <a:buClr>
                <a:srgbClr val="A92B40"/>
              </a:buClr>
              <a:buSzPts val="1500"/>
              <a:buChar char="▪"/>
              <a:defRPr/>
            </a:lvl3pPr>
            <a:lvl4pPr indent="-323850" lvl="3" marL="1828800" algn="l">
              <a:lnSpc>
                <a:spcPct val="100000"/>
              </a:lnSpc>
              <a:spcBef>
                <a:spcPts val="900"/>
              </a:spcBef>
              <a:spcAft>
                <a:spcPts val="0"/>
              </a:spcAft>
              <a:buClr>
                <a:srgbClr val="A92B40"/>
              </a:buClr>
              <a:buSzPts val="1500"/>
              <a:buChar char="o"/>
              <a:defRPr/>
            </a:lvl4pPr>
            <a:lvl5pPr indent="-311150" lvl="4" marL="2286000" algn="l">
              <a:lnSpc>
                <a:spcPct val="100000"/>
              </a:lnSpc>
              <a:spcBef>
                <a:spcPts val="900"/>
              </a:spcBef>
              <a:spcAft>
                <a:spcPts val="0"/>
              </a:spcAft>
              <a:buClr>
                <a:srgbClr val="A92B40"/>
              </a:buClr>
              <a:buSzPts val="13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9" name="Google Shape;69;p9"/>
          <p:cNvSpPr txBox="1"/>
          <p:nvPr>
            <p:ph idx="12" type="sldNum"/>
          </p:nvPr>
        </p:nvSpPr>
        <p:spPr>
          <a:xfrm>
            <a:off x="8674048" y="4932320"/>
            <a:ext cx="212700" cy="113700"/>
          </a:xfrm>
          <a:prstGeom prst="rect">
            <a:avLst/>
          </a:prstGeom>
          <a:noFill/>
          <a:ln>
            <a:noFill/>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
        <p:nvSpPr>
          <p:cNvPr id="70" name="Google Shape;70;p9"/>
          <p:cNvSpPr txBox="1"/>
          <p:nvPr>
            <p:ph type="title"/>
          </p:nvPr>
        </p:nvSpPr>
        <p:spPr>
          <a:xfrm>
            <a:off x="257175" y="147430"/>
            <a:ext cx="7462200" cy="392100"/>
          </a:xfrm>
          <a:prstGeom prst="rect">
            <a:avLst/>
          </a:prstGeom>
          <a:noFill/>
          <a:ln>
            <a:noFill/>
          </a:ln>
        </p:spPr>
        <p:txBody>
          <a:bodyPr anchorCtr="0" anchor="b" bIns="34275" lIns="0" spcFirstLastPara="1" rIns="68575" wrap="square" tIns="34275">
            <a:normAutofit/>
          </a:bodyPr>
          <a:lstStyle>
            <a:lvl1pPr lvl="0" algn="l">
              <a:lnSpc>
                <a:spcPct val="100000"/>
              </a:lnSpc>
              <a:spcBef>
                <a:spcPts val="0"/>
              </a:spcBef>
              <a:spcAft>
                <a:spcPts val="0"/>
              </a:spcAft>
              <a:buClr>
                <a:srgbClr val="A92B40"/>
              </a:buClr>
              <a:buSzPts val="2100"/>
              <a:buFont typeface="Arial"/>
              <a:buNone/>
              <a:defRPr sz="21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1" name="Google Shape;71;p9"/>
          <p:cNvSpPr txBox="1"/>
          <p:nvPr>
            <p:ph idx="2" type="body"/>
          </p:nvPr>
        </p:nvSpPr>
        <p:spPr>
          <a:xfrm>
            <a:off x="257174" y="539480"/>
            <a:ext cx="7479300" cy="2007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800"/>
              </a:spcBef>
              <a:spcAft>
                <a:spcPts val="0"/>
              </a:spcAft>
              <a:buSzPts val="1500"/>
              <a:buNone/>
              <a:defRPr b="0" sz="1400" cap="none">
                <a:solidFill>
                  <a:schemeClr val="dk1"/>
                </a:solidFill>
              </a:defRPr>
            </a:lvl1pPr>
            <a:lvl2pPr indent="-323850" lvl="1" marL="914400" algn="l">
              <a:lnSpc>
                <a:spcPct val="100000"/>
              </a:lnSpc>
              <a:spcBef>
                <a:spcPts val="900"/>
              </a:spcBef>
              <a:spcAft>
                <a:spcPts val="0"/>
              </a:spcAft>
              <a:buSzPts val="1500"/>
              <a:buChar char="-"/>
              <a:defRPr/>
            </a:lvl2pPr>
            <a:lvl3pPr indent="-323850" lvl="2" marL="1371600" algn="l">
              <a:lnSpc>
                <a:spcPct val="100000"/>
              </a:lnSpc>
              <a:spcBef>
                <a:spcPts val="900"/>
              </a:spcBef>
              <a:spcAft>
                <a:spcPts val="0"/>
              </a:spcAft>
              <a:buSzPts val="1500"/>
              <a:buChar char="▪"/>
              <a:defRPr/>
            </a:lvl3pPr>
            <a:lvl4pPr indent="-323850" lvl="3" marL="1828800" algn="l">
              <a:lnSpc>
                <a:spcPct val="100000"/>
              </a:lnSpc>
              <a:spcBef>
                <a:spcPts val="900"/>
              </a:spcBef>
              <a:spcAft>
                <a:spcPts val="0"/>
              </a:spcAft>
              <a:buSzPts val="1500"/>
              <a:buChar char="o"/>
              <a:defRPr/>
            </a:lvl4pPr>
            <a:lvl5pPr indent="-323850" lvl="4" marL="2286000" algn="l">
              <a:lnSpc>
                <a:spcPct val="100000"/>
              </a:lnSpc>
              <a:spcBef>
                <a:spcPts val="900"/>
              </a:spcBef>
              <a:spcAft>
                <a:spcPts val="0"/>
              </a:spcAft>
              <a:buSzPts val="15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2" name="Google Shape;72;p9"/>
          <p:cNvSpPr txBox="1"/>
          <p:nvPr>
            <p:ph idx="11" type="ftr"/>
          </p:nvPr>
        </p:nvSpPr>
        <p:spPr>
          <a:xfrm>
            <a:off x="6048596" y="4932415"/>
            <a:ext cx="2504100" cy="122100"/>
          </a:xfrm>
          <a:prstGeom prst="rect">
            <a:avLst/>
          </a:prstGeom>
          <a:noFill/>
          <a:ln>
            <a:noFill/>
          </a:ln>
        </p:spPr>
        <p:txBody>
          <a:bodyPr anchorCtr="0" anchor="ctr" bIns="34275" lIns="68575" spcFirstLastPara="1" rIns="0" wrap="square" tIns="34275">
            <a:noAutofit/>
          </a:bodyPr>
          <a:lstStyle>
            <a:lvl1pPr lvl="0" algn="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73" name="Google Shape;73;p9"/>
          <p:cNvSpPr txBox="1"/>
          <p:nvPr>
            <p:ph idx="3" type="body"/>
          </p:nvPr>
        </p:nvSpPr>
        <p:spPr>
          <a:xfrm>
            <a:off x="4657725" y="1114425"/>
            <a:ext cx="4229100" cy="3543300"/>
          </a:xfrm>
          <a:prstGeom prst="rect">
            <a:avLst/>
          </a:prstGeom>
          <a:noFill/>
          <a:ln>
            <a:noFill/>
          </a:ln>
        </p:spPr>
        <p:txBody>
          <a:bodyPr anchorCtr="0" anchor="t" bIns="0" lIns="0" spcFirstLastPara="1" rIns="0" wrap="square" tIns="0">
            <a:normAutofit/>
          </a:bodyPr>
          <a:lstStyle>
            <a:lvl1pPr indent="-355600" lvl="0" marL="457200" algn="l">
              <a:lnSpc>
                <a:spcPct val="100000"/>
              </a:lnSpc>
              <a:spcBef>
                <a:spcPts val="800"/>
              </a:spcBef>
              <a:spcAft>
                <a:spcPts val="0"/>
              </a:spcAft>
              <a:buClr>
                <a:srgbClr val="A92B40"/>
              </a:buClr>
              <a:buSzPts val="2000"/>
              <a:buChar char="•"/>
              <a:defRPr/>
            </a:lvl1pPr>
            <a:lvl2pPr indent="-323850" lvl="1" marL="914400" algn="l">
              <a:lnSpc>
                <a:spcPct val="100000"/>
              </a:lnSpc>
              <a:spcBef>
                <a:spcPts val="900"/>
              </a:spcBef>
              <a:spcAft>
                <a:spcPts val="0"/>
              </a:spcAft>
              <a:buClr>
                <a:srgbClr val="A92B40"/>
              </a:buClr>
              <a:buSzPts val="1500"/>
              <a:buChar char="-"/>
              <a:defRPr/>
            </a:lvl2pPr>
            <a:lvl3pPr indent="-323850" lvl="2" marL="1371600" algn="l">
              <a:lnSpc>
                <a:spcPct val="100000"/>
              </a:lnSpc>
              <a:spcBef>
                <a:spcPts val="900"/>
              </a:spcBef>
              <a:spcAft>
                <a:spcPts val="0"/>
              </a:spcAft>
              <a:buClr>
                <a:srgbClr val="A92B40"/>
              </a:buClr>
              <a:buSzPts val="1500"/>
              <a:buChar char="▪"/>
              <a:defRPr/>
            </a:lvl3pPr>
            <a:lvl4pPr indent="-323850" lvl="3" marL="1828800" algn="l">
              <a:lnSpc>
                <a:spcPct val="100000"/>
              </a:lnSpc>
              <a:spcBef>
                <a:spcPts val="900"/>
              </a:spcBef>
              <a:spcAft>
                <a:spcPts val="0"/>
              </a:spcAft>
              <a:buClr>
                <a:srgbClr val="A92B40"/>
              </a:buClr>
              <a:buSzPts val="1500"/>
              <a:buChar char="o"/>
              <a:defRPr/>
            </a:lvl4pPr>
            <a:lvl5pPr indent="-311150" lvl="4" marL="2286000" algn="l">
              <a:lnSpc>
                <a:spcPct val="100000"/>
              </a:lnSpc>
              <a:spcBef>
                <a:spcPts val="900"/>
              </a:spcBef>
              <a:spcAft>
                <a:spcPts val="0"/>
              </a:spcAft>
              <a:buClr>
                <a:srgbClr val="A92B40"/>
              </a:buClr>
              <a:buSzPts val="13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4" name="Google Shape;74;p9"/>
          <p:cNvSpPr txBox="1"/>
          <p:nvPr>
            <p:ph idx="10" type="dt"/>
          </p:nvPr>
        </p:nvSpPr>
        <p:spPr>
          <a:xfrm>
            <a:off x="957380" y="4921860"/>
            <a:ext cx="2057400" cy="1278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sz="800">
                <a:solidFill>
                  <a:srgbClr val="7F7F7F"/>
                </a:solidFill>
              </a:defRPr>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DF_Content_1-Column_Subtitle_Light">
  <p:cSld name="2_DF_Content_1-Column_Subtitle_Light">
    <p:spTree>
      <p:nvGrpSpPr>
        <p:cNvPr id="75" name="Shape 75"/>
        <p:cNvGrpSpPr/>
        <p:nvPr/>
      </p:nvGrpSpPr>
      <p:grpSpPr>
        <a:xfrm>
          <a:off x="0" y="0"/>
          <a:ext cx="0" cy="0"/>
          <a:chOff x="0" y="0"/>
          <a:chExt cx="0" cy="0"/>
        </a:xfrm>
      </p:grpSpPr>
      <p:sp>
        <p:nvSpPr>
          <p:cNvPr id="76" name="Google Shape;76;p10"/>
          <p:cNvSpPr txBox="1"/>
          <p:nvPr>
            <p:ph idx="1" type="body"/>
          </p:nvPr>
        </p:nvSpPr>
        <p:spPr>
          <a:xfrm>
            <a:off x="257175" y="1114425"/>
            <a:ext cx="8629800" cy="2880300"/>
          </a:xfrm>
          <a:prstGeom prst="rect">
            <a:avLst/>
          </a:prstGeom>
          <a:noFill/>
          <a:ln>
            <a:noFill/>
          </a:ln>
        </p:spPr>
        <p:txBody>
          <a:bodyPr anchorCtr="0" anchor="t" bIns="0" lIns="0" spcFirstLastPara="1" rIns="0" wrap="square" tIns="0">
            <a:normAutofit/>
          </a:bodyPr>
          <a:lstStyle>
            <a:lvl1pPr indent="-355600" lvl="0" marL="457200" algn="l">
              <a:lnSpc>
                <a:spcPct val="100000"/>
              </a:lnSpc>
              <a:spcBef>
                <a:spcPts val="800"/>
              </a:spcBef>
              <a:spcAft>
                <a:spcPts val="0"/>
              </a:spcAft>
              <a:buClr>
                <a:srgbClr val="A92B40"/>
              </a:buClr>
              <a:buSzPts val="2000"/>
              <a:buChar char="•"/>
              <a:defRPr/>
            </a:lvl1pPr>
            <a:lvl2pPr indent="-323850" lvl="1" marL="914400" algn="l">
              <a:lnSpc>
                <a:spcPct val="100000"/>
              </a:lnSpc>
              <a:spcBef>
                <a:spcPts val="900"/>
              </a:spcBef>
              <a:spcAft>
                <a:spcPts val="0"/>
              </a:spcAft>
              <a:buClr>
                <a:srgbClr val="A92B40"/>
              </a:buClr>
              <a:buSzPts val="1500"/>
              <a:buChar char="-"/>
              <a:defRPr/>
            </a:lvl2pPr>
            <a:lvl3pPr indent="-323850" lvl="2" marL="1371600" algn="l">
              <a:lnSpc>
                <a:spcPct val="100000"/>
              </a:lnSpc>
              <a:spcBef>
                <a:spcPts val="900"/>
              </a:spcBef>
              <a:spcAft>
                <a:spcPts val="0"/>
              </a:spcAft>
              <a:buClr>
                <a:srgbClr val="A92B40"/>
              </a:buClr>
              <a:buSzPts val="1500"/>
              <a:buChar char="▪"/>
              <a:defRPr/>
            </a:lvl3pPr>
            <a:lvl4pPr indent="-323850" lvl="3" marL="1828800" algn="l">
              <a:lnSpc>
                <a:spcPct val="100000"/>
              </a:lnSpc>
              <a:spcBef>
                <a:spcPts val="900"/>
              </a:spcBef>
              <a:spcAft>
                <a:spcPts val="0"/>
              </a:spcAft>
              <a:buClr>
                <a:srgbClr val="A92B40"/>
              </a:buClr>
              <a:buSzPts val="1500"/>
              <a:buChar char="o"/>
              <a:defRPr/>
            </a:lvl4pPr>
            <a:lvl5pPr indent="-311150" lvl="4" marL="2286000" algn="l">
              <a:lnSpc>
                <a:spcPct val="100000"/>
              </a:lnSpc>
              <a:spcBef>
                <a:spcPts val="900"/>
              </a:spcBef>
              <a:spcAft>
                <a:spcPts val="0"/>
              </a:spcAft>
              <a:buClr>
                <a:srgbClr val="A92B40"/>
              </a:buClr>
              <a:buSzPts val="13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7" name="Google Shape;77;p10"/>
          <p:cNvSpPr txBox="1"/>
          <p:nvPr>
            <p:ph idx="12" type="sldNum"/>
          </p:nvPr>
        </p:nvSpPr>
        <p:spPr>
          <a:xfrm>
            <a:off x="8674048" y="4932320"/>
            <a:ext cx="212700" cy="113700"/>
          </a:xfrm>
          <a:prstGeom prst="rect">
            <a:avLst/>
          </a:prstGeom>
          <a:noFill/>
          <a:ln>
            <a:noFill/>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
        <p:nvSpPr>
          <p:cNvPr id="78" name="Google Shape;78;p10"/>
          <p:cNvSpPr txBox="1"/>
          <p:nvPr>
            <p:ph type="title"/>
          </p:nvPr>
        </p:nvSpPr>
        <p:spPr>
          <a:xfrm>
            <a:off x="257175" y="147430"/>
            <a:ext cx="7462200" cy="392100"/>
          </a:xfrm>
          <a:prstGeom prst="rect">
            <a:avLst/>
          </a:prstGeom>
          <a:noFill/>
          <a:ln>
            <a:noFill/>
          </a:ln>
        </p:spPr>
        <p:txBody>
          <a:bodyPr anchorCtr="0" anchor="b" bIns="34275" lIns="0" spcFirstLastPara="1" rIns="68575" wrap="square" tIns="34275">
            <a:normAutofit/>
          </a:bodyPr>
          <a:lstStyle>
            <a:lvl1pPr lvl="0" algn="l">
              <a:lnSpc>
                <a:spcPct val="100000"/>
              </a:lnSpc>
              <a:spcBef>
                <a:spcPts val="0"/>
              </a:spcBef>
              <a:spcAft>
                <a:spcPts val="0"/>
              </a:spcAft>
              <a:buClr>
                <a:srgbClr val="A92B40"/>
              </a:buClr>
              <a:buSzPts val="2100"/>
              <a:buFont typeface="Arial"/>
              <a:buNone/>
              <a:defRPr sz="21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9" name="Google Shape;79;p10"/>
          <p:cNvSpPr txBox="1"/>
          <p:nvPr>
            <p:ph idx="2" type="body"/>
          </p:nvPr>
        </p:nvSpPr>
        <p:spPr>
          <a:xfrm>
            <a:off x="257174" y="539480"/>
            <a:ext cx="7479300" cy="2007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800"/>
              </a:spcBef>
              <a:spcAft>
                <a:spcPts val="0"/>
              </a:spcAft>
              <a:buSzPts val="1500"/>
              <a:buNone/>
              <a:defRPr b="0" sz="1400" cap="none">
                <a:solidFill>
                  <a:schemeClr val="dk1"/>
                </a:solidFill>
              </a:defRPr>
            </a:lvl1pPr>
            <a:lvl2pPr indent="-323850" lvl="1" marL="914400" algn="l">
              <a:lnSpc>
                <a:spcPct val="100000"/>
              </a:lnSpc>
              <a:spcBef>
                <a:spcPts val="900"/>
              </a:spcBef>
              <a:spcAft>
                <a:spcPts val="0"/>
              </a:spcAft>
              <a:buSzPts val="1500"/>
              <a:buChar char="-"/>
              <a:defRPr/>
            </a:lvl2pPr>
            <a:lvl3pPr indent="-323850" lvl="2" marL="1371600" algn="l">
              <a:lnSpc>
                <a:spcPct val="100000"/>
              </a:lnSpc>
              <a:spcBef>
                <a:spcPts val="900"/>
              </a:spcBef>
              <a:spcAft>
                <a:spcPts val="0"/>
              </a:spcAft>
              <a:buSzPts val="1500"/>
              <a:buChar char="▪"/>
              <a:defRPr/>
            </a:lvl3pPr>
            <a:lvl4pPr indent="-323850" lvl="3" marL="1828800" algn="l">
              <a:lnSpc>
                <a:spcPct val="100000"/>
              </a:lnSpc>
              <a:spcBef>
                <a:spcPts val="900"/>
              </a:spcBef>
              <a:spcAft>
                <a:spcPts val="0"/>
              </a:spcAft>
              <a:buSzPts val="1500"/>
              <a:buChar char="o"/>
              <a:defRPr/>
            </a:lvl4pPr>
            <a:lvl5pPr indent="-323850" lvl="4" marL="2286000" algn="l">
              <a:lnSpc>
                <a:spcPct val="100000"/>
              </a:lnSpc>
              <a:spcBef>
                <a:spcPts val="900"/>
              </a:spcBef>
              <a:spcAft>
                <a:spcPts val="0"/>
              </a:spcAft>
              <a:buSzPts val="15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0" name="Google Shape;80;p10"/>
          <p:cNvSpPr txBox="1"/>
          <p:nvPr>
            <p:ph idx="11" type="ftr"/>
          </p:nvPr>
        </p:nvSpPr>
        <p:spPr>
          <a:xfrm>
            <a:off x="6048596" y="4932415"/>
            <a:ext cx="2504100" cy="122100"/>
          </a:xfrm>
          <a:prstGeom prst="rect">
            <a:avLst/>
          </a:prstGeom>
          <a:noFill/>
          <a:ln>
            <a:noFill/>
          </a:ln>
        </p:spPr>
        <p:txBody>
          <a:bodyPr anchorCtr="0" anchor="ctr" bIns="34275" lIns="68575" spcFirstLastPara="1" rIns="0" wrap="square" tIns="34275">
            <a:noAutofit/>
          </a:bodyPr>
          <a:lstStyle>
            <a:lvl1pPr lvl="0" algn="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81" name="Google Shape;81;p10"/>
          <p:cNvSpPr txBox="1"/>
          <p:nvPr>
            <p:ph idx="10" type="dt"/>
          </p:nvPr>
        </p:nvSpPr>
        <p:spPr>
          <a:xfrm>
            <a:off x="957380" y="4908413"/>
            <a:ext cx="2057400" cy="1278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sz="800">
                <a:solidFill>
                  <a:srgbClr val="7F7F7F"/>
                </a:solidFill>
              </a:defRPr>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82" name="Google Shape;82;p10"/>
          <p:cNvSpPr txBox="1"/>
          <p:nvPr>
            <p:ph idx="3" type="body"/>
          </p:nvPr>
        </p:nvSpPr>
        <p:spPr>
          <a:xfrm>
            <a:off x="257175" y="4202206"/>
            <a:ext cx="8629800" cy="455400"/>
          </a:xfrm>
          <a:prstGeom prst="rect">
            <a:avLst/>
          </a:prstGeom>
          <a:solidFill>
            <a:srgbClr val="A92B40"/>
          </a:solidFill>
          <a:ln>
            <a:noFill/>
          </a:ln>
        </p:spPr>
        <p:txBody>
          <a:bodyPr anchorCtr="0" anchor="ctr" bIns="0" lIns="0" spcFirstLastPara="1" rIns="0" wrap="square" tIns="0">
            <a:normAutofit/>
          </a:bodyPr>
          <a:lstStyle>
            <a:lvl1pPr indent="-228600" lvl="0" marL="457200" algn="ctr">
              <a:lnSpc>
                <a:spcPct val="100000"/>
              </a:lnSpc>
              <a:spcBef>
                <a:spcPts val="800"/>
              </a:spcBef>
              <a:spcAft>
                <a:spcPts val="0"/>
              </a:spcAft>
              <a:buSzPts val="2000"/>
              <a:buNone/>
              <a:defRPr b="1" i="1">
                <a:solidFill>
                  <a:schemeClr val="lt1"/>
                </a:solidFill>
              </a:defRPr>
            </a:lvl1pPr>
            <a:lvl2pPr indent="-323850" lvl="1" marL="914400" algn="l">
              <a:lnSpc>
                <a:spcPct val="100000"/>
              </a:lnSpc>
              <a:spcBef>
                <a:spcPts val="900"/>
              </a:spcBef>
              <a:spcAft>
                <a:spcPts val="0"/>
              </a:spcAft>
              <a:buSzPts val="1500"/>
              <a:buChar char="-"/>
              <a:defRPr/>
            </a:lvl2pPr>
            <a:lvl3pPr indent="-323850" lvl="2" marL="1371600" algn="l">
              <a:lnSpc>
                <a:spcPct val="100000"/>
              </a:lnSpc>
              <a:spcBef>
                <a:spcPts val="900"/>
              </a:spcBef>
              <a:spcAft>
                <a:spcPts val="0"/>
              </a:spcAft>
              <a:buSzPts val="1500"/>
              <a:buChar char="▪"/>
              <a:defRPr/>
            </a:lvl3pPr>
            <a:lvl4pPr indent="-323850" lvl="3" marL="1828800" algn="l">
              <a:lnSpc>
                <a:spcPct val="100000"/>
              </a:lnSpc>
              <a:spcBef>
                <a:spcPts val="900"/>
              </a:spcBef>
              <a:spcAft>
                <a:spcPts val="0"/>
              </a:spcAft>
              <a:buSzPts val="1500"/>
              <a:buChar char="o"/>
              <a:defRPr/>
            </a:lvl4pPr>
            <a:lvl5pPr indent="-323850" lvl="4" marL="2286000" algn="l">
              <a:lnSpc>
                <a:spcPct val="100000"/>
              </a:lnSpc>
              <a:spcBef>
                <a:spcPts val="900"/>
              </a:spcBef>
              <a:spcAft>
                <a:spcPts val="0"/>
              </a:spcAft>
              <a:buSzPts val="15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7.xml"/><Relationship Id="rId11" Type="http://schemas.openxmlformats.org/officeDocument/2006/relationships/slideLayout" Target="../slideLayouts/slideLayout8.xml"/><Relationship Id="rId22" Type="http://schemas.openxmlformats.org/officeDocument/2006/relationships/theme" Target="../theme/theme1.xml"/><Relationship Id="rId10" Type="http://schemas.openxmlformats.org/officeDocument/2006/relationships/slideLayout" Target="../slideLayouts/slideLayout7.xml"/><Relationship Id="rId21" Type="http://schemas.openxmlformats.org/officeDocument/2006/relationships/slideLayout" Target="../slideLayouts/slideLayout18.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10.png"/><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slideLayout" Target="../slideLayouts/slideLayout12.xml"/><Relationship Id="rId14" Type="http://schemas.openxmlformats.org/officeDocument/2006/relationships/slideLayout" Target="../slideLayouts/slideLayout11.xml"/><Relationship Id="rId17" Type="http://schemas.openxmlformats.org/officeDocument/2006/relationships/slideLayout" Target="../slideLayouts/slideLayout14.xml"/><Relationship Id="rId16" Type="http://schemas.openxmlformats.org/officeDocument/2006/relationships/slideLayout" Target="../slideLayouts/slideLayout13.xml"/><Relationship Id="rId5" Type="http://schemas.openxmlformats.org/officeDocument/2006/relationships/slideLayout" Target="../slideLayouts/slideLayout2.xml"/><Relationship Id="rId19" Type="http://schemas.openxmlformats.org/officeDocument/2006/relationships/slideLayout" Target="../slideLayouts/slideLayout16.xml"/><Relationship Id="rId6" Type="http://schemas.openxmlformats.org/officeDocument/2006/relationships/slideLayout" Target="../slideLayouts/slideLayout3.xml"/><Relationship Id="rId18" Type="http://schemas.openxmlformats.org/officeDocument/2006/relationships/slideLayout" Target="../slideLayouts/slideLayout15.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id="6" name="Google Shape;6;p1"/>
          <p:cNvPicPr preferRelativeResize="0"/>
          <p:nvPr/>
        </p:nvPicPr>
        <p:blipFill rotWithShape="1">
          <a:blip r:embed="rId1">
            <a:alphaModFix/>
          </a:blip>
          <a:srcRect b="0" l="0" r="0" t="0"/>
          <a:stretch/>
        </p:blipFill>
        <p:spPr>
          <a:xfrm>
            <a:off x="2964431" y="-4762"/>
            <a:ext cx="6179573" cy="605082"/>
          </a:xfrm>
          <a:prstGeom prst="rect">
            <a:avLst/>
          </a:prstGeom>
          <a:noFill/>
          <a:ln>
            <a:noFill/>
          </a:ln>
        </p:spPr>
      </p:pic>
      <p:cxnSp>
        <p:nvCxnSpPr>
          <p:cNvPr id="7" name="Google Shape;7;p1"/>
          <p:cNvCxnSpPr/>
          <p:nvPr/>
        </p:nvCxnSpPr>
        <p:spPr>
          <a:xfrm>
            <a:off x="337088" y="4836420"/>
            <a:ext cx="8549700" cy="0"/>
          </a:xfrm>
          <a:prstGeom prst="straightConnector1">
            <a:avLst/>
          </a:prstGeom>
          <a:noFill/>
          <a:ln cap="flat" cmpd="sng" w="12700">
            <a:solidFill>
              <a:srgbClr val="D0CECE"/>
            </a:solidFill>
            <a:prstDash val="solid"/>
            <a:miter lim="800000"/>
            <a:headEnd len="sm" w="sm" type="none"/>
            <a:tailEnd len="sm" w="sm" type="none"/>
          </a:ln>
        </p:spPr>
      </p:cxnSp>
      <p:sp>
        <p:nvSpPr>
          <p:cNvPr id="8" name="Google Shape;8;p1"/>
          <p:cNvSpPr txBox="1"/>
          <p:nvPr>
            <p:ph idx="1" type="body"/>
          </p:nvPr>
        </p:nvSpPr>
        <p:spPr>
          <a:xfrm>
            <a:off x="257175" y="1114425"/>
            <a:ext cx="8629800" cy="3543300"/>
          </a:xfrm>
          <a:prstGeom prst="rect">
            <a:avLst/>
          </a:prstGeom>
          <a:noFill/>
          <a:ln>
            <a:noFill/>
          </a:ln>
        </p:spPr>
        <p:txBody>
          <a:bodyPr anchorCtr="0" anchor="t" bIns="0" lIns="0" spcFirstLastPara="1" rIns="0" wrap="square" tIns="0">
            <a:normAutofit/>
          </a:bodyPr>
          <a:lstStyle>
            <a:lvl1pPr indent="-355600" lvl="0" marL="457200" marR="0" rtl="0" algn="l">
              <a:lnSpc>
                <a:spcPct val="100000"/>
              </a:lnSpc>
              <a:spcBef>
                <a:spcPts val="800"/>
              </a:spcBef>
              <a:spcAft>
                <a:spcPts val="0"/>
              </a:spcAft>
              <a:buClr>
                <a:srgbClr val="A92B40"/>
              </a:buClr>
              <a:buSzPts val="2000"/>
              <a:buFont typeface="Arial"/>
              <a:buChar char="•"/>
              <a:defRPr b="0" i="0" sz="1800" u="none" cap="none" strike="noStrike">
                <a:solidFill>
                  <a:schemeClr val="dk1"/>
                </a:solidFill>
                <a:latin typeface="Arial"/>
                <a:ea typeface="Arial"/>
                <a:cs typeface="Arial"/>
                <a:sym typeface="Arial"/>
              </a:defRPr>
            </a:lvl1pPr>
            <a:lvl2pPr indent="-323850" lvl="1" marL="914400" marR="0" rtl="0" algn="l">
              <a:lnSpc>
                <a:spcPct val="100000"/>
              </a:lnSpc>
              <a:spcBef>
                <a:spcPts val="900"/>
              </a:spcBef>
              <a:spcAft>
                <a:spcPts val="0"/>
              </a:spcAft>
              <a:buClr>
                <a:srgbClr val="A92B40"/>
              </a:buClr>
              <a:buSzPts val="1500"/>
              <a:buFont typeface="Arial"/>
              <a:buChar char="-"/>
              <a:defRPr b="0" i="0" sz="1400" u="none" cap="none" strike="noStrike">
                <a:solidFill>
                  <a:schemeClr val="dk1"/>
                </a:solidFill>
                <a:latin typeface="Arial"/>
                <a:ea typeface="Arial"/>
                <a:cs typeface="Arial"/>
                <a:sym typeface="Arial"/>
              </a:defRPr>
            </a:lvl2pPr>
            <a:lvl3pPr indent="-323850" lvl="2" marL="1371600" marR="0" rtl="0" algn="l">
              <a:lnSpc>
                <a:spcPct val="100000"/>
              </a:lnSpc>
              <a:spcBef>
                <a:spcPts val="900"/>
              </a:spcBef>
              <a:spcAft>
                <a:spcPts val="0"/>
              </a:spcAft>
              <a:buClr>
                <a:srgbClr val="A92B40"/>
              </a:buClr>
              <a:buSzPts val="1500"/>
              <a:buFont typeface="Noto Sans Symbols"/>
              <a:buChar char="▪"/>
              <a:defRPr b="0" i="0" sz="1400" u="none" cap="none" strike="noStrike">
                <a:solidFill>
                  <a:schemeClr val="dk1"/>
                </a:solidFill>
                <a:latin typeface="Arial"/>
                <a:ea typeface="Arial"/>
                <a:cs typeface="Arial"/>
                <a:sym typeface="Arial"/>
              </a:defRPr>
            </a:lvl3pPr>
            <a:lvl4pPr indent="-323850" lvl="3" marL="1828800" marR="0" rtl="0" algn="l">
              <a:lnSpc>
                <a:spcPct val="100000"/>
              </a:lnSpc>
              <a:spcBef>
                <a:spcPts val="900"/>
              </a:spcBef>
              <a:spcAft>
                <a:spcPts val="0"/>
              </a:spcAft>
              <a:buClr>
                <a:srgbClr val="A92B40"/>
              </a:buClr>
              <a:buSzPts val="1500"/>
              <a:buFont typeface="Courier New"/>
              <a:buChar char="o"/>
              <a:defRPr b="0" i="0" sz="1400" u="none" cap="none" strike="noStrike">
                <a:solidFill>
                  <a:schemeClr val="dk1"/>
                </a:solidFill>
                <a:latin typeface="Arial"/>
                <a:ea typeface="Arial"/>
                <a:cs typeface="Arial"/>
                <a:sym typeface="Arial"/>
              </a:defRPr>
            </a:lvl4pPr>
            <a:lvl5pPr indent="-311150" lvl="4" marL="2286000" marR="0" rtl="0" algn="l">
              <a:lnSpc>
                <a:spcPct val="100000"/>
              </a:lnSpc>
              <a:spcBef>
                <a:spcPts val="900"/>
              </a:spcBef>
              <a:spcAft>
                <a:spcPts val="0"/>
              </a:spcAft>
              <a:buClr>
                <a:srgbClr val="A92B40"/>
              </a:buClr>
              <a:buSzPts val="1300"/>
              <a:buFont typeface="Arial"/>
              <a:buChar char="•"/>
              <a:defRPr b="0" i="0" sz="1200" u="none" cap="none" strike="noStrike">
                <a:solidFill>
                  <a:srgbClr val="745C3A"/>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9" name="Google Shape;9;p1"/>
          <p:cNvSpPr txBox="1"/>
          <p:nvPr>
            <p:ph idx="12" type="sldNum"/>
          </p:nvPr>
        </p:nvSpPr>
        <p:spPr>
          <a:xfrm>
            <a:off x="8674048" y="4932320"/>
            <a:ext cx="212700" cy="113700"/>
          </a:xfrm>
          <a:prstGeom prst="rect">
            <a:avLst/>
          </a:prstGeom>
          <a:noFill/>
          <a:ln>
            <a:noFill/>
          </a:ln>
        </p:spPr>
        <p:txBody>
          <a:bodyPr anchorCtr="0" anchor="ctr" bIns="0" lIns="0" spcFirstLastPara="1" rIns="0" wrap="square" tIns="0">
            <a:noAutofit/>
          </a:bodyPr>
          <a:lstStyle>
            <a:lvl1pPr indent="0" lvl="0" marL="0" marR="0" rtl="0" algn="ctr">
              <a:spcBef>
                <a:spcPts val="0"/>
              </a:spcBef>
              <a:buNone/>
              <a:defRPr b="1" i="0" sz="800" u="none" cap="none" strike="noStrike">
                <a:solidFill>
                  <a:srgbClr val="A92B40"/>
                </a:solidFill>
                <a:latin typeface="Arial"/>
                <a:ea typeface="Arial"/>
                <a:cs typeface="Arial"/>
                <a:sym typeface="Arial"/>
              </a:defRPr>
            </a:lvl1pPr>
            <a:lvl2pPr indent="0" lvl="1" marL="0" marR="0" rtl="0" algn="ctr">
              <a:spcBef>
                <a:spcPts val="0"/>
              </a:spcBef>
              <a:buNone/>
              <a:defRPr b="1" i="0" sz="800" u="none" cap="none" strike="noStrike">
                <a:solidFill>
                  <a:srgbClr val="A92B40"/>
                </a:solidFill>
                <a:latin typeface="Arial"/>
                <a:ea typeface="Arial"/>
                <a:cs typeface="Arial"/>
                <a:sym typeface="Arial"/>
              </a:defRPr>
            </a:lvl2pPr>
            <a:lvl3pPr indent="0" lvl="2" marL="0" marR="0" rtl="0" algn="ctr">
              <a:spcBef>
                <a:spcPts val="0"/>
              </a:spcBef>
              <a:buNone/>
              <a:defRPr b="1" i="0" sz="800" u="none" cap="none" strike="noStrike">
                <a:solidFill>
                  <a:srgbClr val="A92B40"/>
                </a:solidFill>
                <a:latin typeface="Arial"/>
                <a:ea typeface="Arial"/>
                <a:cs typeface="Arial"/>
                <a:sym typeface="Arial"/>
              </a:defRPr>
            </a:lvl3pPr>
            <a:lvl4pPr indent="0" lvl="3" marL="0" marR="0" rtl="0" algn="ctr">
              <a:spcBef>
                <a:spcPts val="0"/>
              </a:spcBef>
              <a:buNone/>
              <a:defRPr b="1" i="0" sz="800" u="none" cap="none" strike="noStrike">
                <a:solidFill>
                  <a:srgbClr val="A92B40"/>
                </a:solidFill>
                <a:latin typeface="Arial"/>
                <a:ea typeface="Arial"/>
                <a:cs typeface="Arial"/>
                <a:sym typeface="Arial"/>
              </a:defRPr>
            </a:lvl4pPr>
            <a:lvl5pPr indent="0" lvl="4" marL="0" marR="0" rtl="0" algn="ctr">
              <a:spcBef>
                <a:spcPts val="0"/>
              </a:spcBef>
              <a:buNone/>
              <a:defRPr b="1" i="0" sz="800" u="none" cap="none" strike="noStrike">
                <a:solidFill>
                  <a:srgbClr val="A92B40"/>
                </a:solidFill>
                <a:latin typeface="Arial"/>
                <a:ea typeface="Arial"/>
                <a:cs typeface="Arial"/>
                <a:sym typeface="Arial"/>
              </a:defRPr>
            </a:lvl5pPr>
            <a:lvl6pPr indent="0" lvl="5" marL="0" marR="0" rtl="0" algn="ctr">
              <a:spcBef>
                <a:spcPts val="0"/>
              </a:spcBef>
              <a:buNone/>
              <a:defRPr b="1" i="0" sz="800" u="none" cap="none" strike="noStrike">
                <a:solidFill>
                  <a:srgbClr val="A92B40"/>
                </a:solidFill>
                <a:latin typeface="Arial"/>
                <a:ea typeface="Arial"/>
                <a:cs typeface="Arial"/>
                <a:sym typeface="Arial"/>
              </a:defRPr>
            </a:lvl6pPr>
            <a:lvl7pPr indent="0" lvl="6" marL="0" marR="0" rtl="0" algn="ctr">
              <a:spcBef>
                <a:spcPts val="0"/>
              </a:spcBef>
              <a:buNone/>
              <a:defRPr b="1" i="0" sz="800" u="none" cap="none" strike="noStrike">
                <a:solidFill>
                  <a:srgbClr val="A92B40"/>
                </a:solidFill>
                <a:latin typeface="Arial"/>
                <a:ea typeface="Arial"/>
                <a:cs typeface="Arial"/>
                <a:sym typeface="Arial"/>
              </a:defRPr>
            </a:lvl7pPr>
            <a:lvl8pPr indent="0" lvl="7" marL="0" marR="0" rtl="0" algn="ctr">
              <a:spcBef>
                <a:spcPts val="0"/>
              </a:spcBef>
              <a:buNone/>
              <a:defRPr b="1" i="0" sz="800" u="none" cap="none" strike="noStrike">
                <a:solidFill>
                  <a:srgbClr val="A92B40"/>
                </a:solidFill>
                <a:latin typeface="Arial"/>
                <a:ea typeface="Arial"/>
                <a:cs typeface="Arial"/>
                <a:sym typeface="Arial"/>
              </a:defRPr>
            </a:lvl8pPr>
            <a:lvl9pPr indent="0" lvl="8" marL="0" marR="0" rtl="0" algn="ctr">
              <a:spcBef>
                <a:spcPts val="0"/>
              </a:spcBef>
              <a:buNone/>
              <a:defRPr b="1" i="0" sz="800" u="none" cap="none" strike="noStrike">
                <a:solidFill>
                  <a:srgbClr val="A92B40"/>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
              <a:t>‹#›</a:t>
            </a:fld>
            <a:endParaRPr/>
          </a:p>
        </p:txBody>
      </p:sp>
      <p:cxnSp>
        <p:nvCxnSpPr>
          <p:cNvPr id="10" name="Google Shape;10;p1"/>
          <p:cNvCxnSpPr/>
          <p:nvPr/>
        </p:nvCxnSpPr>
        <p:spPr>
          <a:xfrm>
            <a:off x="8628180" y="4935576"/>
            <a:ext cx="0" cy="116400"/>
          </a:xfrm>
          <a:prstGeom prst="straightConnector1">
            <a:avLst/>
          </a:prstGeom>
          <a:noFill/>
          <a:ln cap="flat" cmpd="sng" w="9525">
            <a:solidFill>
              <a:srgbClr val="BFBFBF"/>
            </a:solidFill>
            <a:prstDash val="solid"/>
            <a:miter lim="800000"/>
            <a:headEnd len="sm" w="sm" type="none"/>
            <a:tailEnd len="sm" w="sm" type="none"/>
          </a:ln>
        </p:spPr>
      </p:cxnSp>
      <p:sp>
        <p:nvSpPr>
          <p:cNvPr id="11" name="Google Shape;11;p1"/>
          <p:cNvSpPr txBox="1"/>
          <p:nvPr>
            <p:ph type="title"/>
          </p:nvPr>
        </p:nvSpPr>
        <p:spPr>
          <a:xfrm>
            <a:off x="4" y="-8"/>
            <a:ext cx="7475100" cy="405600"/>
          </a:xfrm>
          <a:prstGeom prst="rect">
            <a:avLst/>
          </a:prstGeom>
          <a:noFill/>
          <a:ln>
            <a:noFill/>
          </a:ln>
        </p:spPr>
        <p:txBody>
          <a:bodyPr anchorCtr="0" anchor="ctr" bIns="34275" lIns="0" spcFirstLastPara="1" rIns="68575" wrap="square" tIns="34275">
            <a:normAutofit/>
          </a:bodyPr>
          <a:lstStyle>
            <a:lvl1pPr lvl="0" marR="0" rtl="0" algn="l">
              <a:lnSpc>
                <a:spcPct val="100000"/>
              </a:lnSpc>
              <a:spcBef>
                <a:spcPts val="0"/>
              </a:spcBef>
              <a:spcAft>
                <a:spcPts val="0"/>
              </a:spcAft>
              <a:buClr>
                <a:srgbClr val="A92B40"/>
              </a:buClr>
              <a:buSzPts val="2300"/>
              <a:buFont typeface="Arial"/>
              <a:buNone/>
              <a:defRPr b="1" i="0" sz="2300" u="none" cap="none" strike="noStrike">
                <a:solidFill>
                  <a:srgbClr val="A92B40"/>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12" name="Google Shape;12;p1"/>
          <p:cNvSpPr/>
          <p:nvPr/>
        </p:nvSpPr>
        <p:spPr>
          <a:xfrm>
            <a:off x="259792" y="4744779"/>
            <a:ext cx="609300" cy="1677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80000"/>
              </a:lnSpc>
              <a:spcBef>
                <a:spcPts val="0"/>
              </a:spcBef>
              <a:spcAft>
                <a:spcPts val="0"/>
              </a:spcAft>
              <a:buNone/>
            </a:pPr>
            <a:r>
              <a:t/>
            </a:r>
            <a:endParaRPr b="0" i="0" sz="700" u="none" cap="none" strike="noStrike">
              <a:solidFill>
                <a:schemeClr val="lt1"/>
              </a:solidFill>
              <a:latin typeface="Arial"/>
              <a:ea typeface="Arial"/>
              <a:cs typeface="Arial"/>
              <a:sym typeface="Arial"/>
            </a:endParaRPr>
          </a:p>
        </p:txBody>
      </p:sp>
      <p:pic>
        <p:nvPicPr>
          <p:cNvPr id="13" name="Google Shape;13;p1"/>
          <p:cNvPicPr preferRelativeResize="0"/>
          <p:nvPr/>
        </p:nvPicPr>
        <p:blipFill rotWithShape="1">
          <a:blip r:embed="rId2">
            <a:alphaModFix/>
          </a:blip>
          <a:srcRect b="0" l="0" r="0" t="0"/>
          <a:stretch/>
        </p:blipFill>
        <p:spPr>
          <a:xfrm>
            <a:off x="240286" y="4792457"/>
            <a:ext cx="640458" cy="281849"/>
          </a:xfrm>
          <a:prstGeom prst="rect">
            <a:avLst/>
          </a:prstGeom>
          <a:noFill/>
          <a:ln>
            <a:noFill/>
          </a:ln>
        </p:spPr>
      </p:pic>
      <p:cxnSp>
        <p:nvCxnSpPr>
          <p:cNvPr id="14" name="Google Shape;14;p1"/>
          <p:cNvCxnSpPr/>
          <p:nvPr/>
        </p:nvCxnSpPr>
        <p:spPr>
          <a:xfrm>
            <a:off x="0" y="602738"/>
            <a:ext cx="9144000" cy="0"/>
          </a:xfrm>
          <a:prstGeom prst="straightConnector1">
            <a:avLst/>
          </a:prstGeom>
          <a:noFill/>
          <a:ln cap="flat" cmpd="sng" w="12700">
            <a:solidFill>
              <a:srgbClr val="D0CECE"/>
            </a:solidFill>
            <a:prstDash val="solid"/>
            <a:miter lim="800000"/>
            <a:headEnd len="sm" w="sm" type="none"/>
            <a:tailEnd len="sm" w="sm" type="none"/>
          </a:ln>
        </p:spPr>
      </p:cxnSp>
      <p:pic>
        <p:nvPicPr>
          <p:cNvPr descr="Logo&#10;&#10;Description automatically generated" id="15" name="Google Shape;15;p1"/>
          <p:cNvPicPr preferRelativeResize="0"/>
          <p:nvPr/>
        </p:nvPicPr>
        <p:blipFill rotWithShape="1">
          <a:blip r:embed="rId3">
            <a:alphaModFix/>
          </a:blip>
          <a:srcRect b="0" l="0" r="0" t="0"/>
          <a:stretch/>
        </p:blipFill>
        <p:spPr>
          <a:xfrm>
            <a:off x="8210575" y="48002"/>
            <a:ext cx="649962" cy="55231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4"/>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 id="2147483661" r:id="rId17"/>
    <p:sldLayoutId id="2147483662" r:id="rId18"/>
    <p:sldLayoutId id="2147483663" r:id="rId19"/>
    <p:sldLayoutId id="2147483664" r:id="rId20"/>
    <p:sldLayoutId id="2147483665" r:id="rId2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15:clr>
            <a:srgbClr val="F26B43"/>
          </p15:clr>
        </p15:guide>
        <p15:guide id="2">
          <p15:clr>
            <a:srgbClr val="F26B43"/>
          </p15:clr>
        </p15:guide>
        <p15:guide id="3" pos="5760">
          <p15:clr>
            <a:srgbClr val="F26B43"/>
          </p15:clr>
        </p15:guide>
        <p15:guide id="4" orient="horz" pos="2934">
          <p15:clr>
            <a:srgbClr val="F26B43"/>
          </p15:clr>
        </p15:guide>
        <p15:guide id="5" orient="horz" pos="702">
          <p15:clr>
            <a:srgbClr val="F26B43"/>
          </p15:clr>
        </p15:guide>
        <p15:guide id="6" pos="162">
          <p15:clr>
            <a:srgbClr val="F26B43"/>
          </p15:clr>
        </p15:guide>
        <p15:guide id="7" pos="5598">
          <p15:clr>
            <a:srgbClr val="F26B43"/>
          </p15:clr>
        </p15:guide>
        <p15:guide id="8" pos="4860">
          <p15:clr>
            <a:srgbClr val="F26B43"/>
          </p15:clr>
        </p15:guide>
        <p15:guide id="9" orient="horz" pos="558">
          <p15:clr>
            <a:srgbClr val="F26B43"/>
          </p15:clr>
        </p15:guide>
        <p15:guide id="10" orient="horz" pos="3150">
          <p15:clr>
            <a:srgbClr val="F26B43"/>
          </p15:clr>
        </p15:guide>
        <p15:guide id="11" pos="2880">
          <p15:clr>
            <a:srgbClr val="F26B43"/>
          </p15:clr>
        </p15:guide>
        <p15:guide id="12" pos="2826">
          <p15:clr>
            <a:srgbClr val="F26B43"/>
          </p15:clr>
        </p15:guide>
        <p15:guide id="13" pos="293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jpg"/><Relationship Id="rId4" Type="http://schemas.openxmlformats.org/officeDocument/2006/relationships/hyperlink" Target="mailto:robert.g.barbour@nasa.gov" TargetMode="External"/><Relationship Id="rId5" Type="http://schemas.openxmlformats.org/officeDocument/2006/relationships/hyperlink" Target="mailto:eric.i.lyness@nasa.gov"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 Id="rId3" Type="http://schemas.openxmlformats.org/officeDocument/2006/relationships/image" Target="../media/image22.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 Id="rId3"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 Id="rId3" Type="http://schemas.openxmlformats.org/officeDocument/2006/relationships/image" Target="../media/image29.png"/><Relationship Id="rId4" Type="http://schemas.openxmlformats.org/officeDocument/2006/relationships/hyperlink" Target="https://drams.xina.io//tool/diagram?conf=%2444d8814a6b4984e22757fd8c39bab37c_261"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 Id="rId3" Type="http://schemas.openxmlformats.org/officeDocument/2006/relationships/image" Target="../media/image28.png"/><Relationship Id="rId4" Type="http://schemas.openxmlformats.org/officeDocument/2006/relationships/hyperlink" Target="https://drams.xina.io//tool/diagram?conf=%2444d8814a6b4984e22757fd8c39bab37c_261"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 Id="rId3" Type="http://schemas.openxmlformats.org/officeDocument/2006/relationships/image" Target="../media/image28.png"/><Relationship Id="rId4" Type="http://schemas.openxmlformats.org/officeDocument/2006/relationships/hyperlink" Target="https://drams.xina.io//tool/diagram?conf=%2444d8814a6b4984e22757fd8c39bab37c_261" TargetMode="External"/><Relationship Id="rId5"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 Id="rId3" Type="http://schemas.openxmlformats.org/officeDocument/2006/relationships/hyperlink" Target="https://docs.google.com/presentation/u/0/d/1z-vDDYAt4gGX0BOzQfyQFYBRsg1ctcUn4xWGLzIa9w8/edit" TargetMode="Externa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 Id="rId3"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24.png"/><Relationship Id="rId5"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hyperlink" Target="https://drams.xina.io//tool/diagram?conf=%24fca51539ef8c228618750b49d8ba471b_86"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 Id="rId3"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 Id="rId3"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 Id="rId3"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 Id="rId3" Type="http://schemas.openxmlformats.org/officeDocument/2006/relationships/image" Target="../media/image23.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2" name="Shape 132"/>
        <p:cNvGrpSpPr/>
        <p:nvPr/>
      </p:nvGrpSpPr>
      <p:grpSpPr>
        <a:xfrm>
          <a:off x="0" y="0"/>
          <a:ext cx="0" cy="0"/>
          <a:chOff x="0" y="0"/>
          <a:chExt cx="0" cy="0"/>
        </a:xfrm>
      </p:grpSpPr>
      <p:sp>
        <p:nvSpPr>
          <p:cNvPr id="133" name="Google Shape;133;p20"/>
          <p:cNvSpPr txBox="1"/>
          <p:nvPr>
            <p:ph type="ctrTitle"/>
          </p:nvPr>
        </p:nvSpPr>
        <p:spPr>
          <a:xfrm>
            <a:off x="666383" y="2492873"/>
            <a:ext cx="4421400" cy="1004400"/>
          </a:xfrm>
          <a:prstGeom prst="rect">
            <a:avLst/>
          </a:prstGeom>
        </p:spPr>
        <p:txBody>
          <a:bodyPr anchorCtr="0" anchor="ctr" bIns="34275" lIns="0" spcFirstLastPara="1" rIns="0" wrap="square" tIns="34275">
            <a:normAutofit/>
          </a:bodyPr>
          <a:lstStyle/>
          <a:p>
            <a:pPr indent="0" lvl="0" marL="0" rtl="0" algn="l">
              <a:spcBef>
                <a:spcPts val="0"/>
              </a:spcBef>
              <a:spcAft>
                <a:spcPts val="0"/>
              </a:spcAft>
              <a:buNone/>
            </a:pPr>
            <a:r>
              <a:rPr lang="en"/>
              <a:t>DraMS</a:t>
            </a:r>
            <a:r>
              <a:rPr lang="en"/>
              <a:t> Diagram Viewer</a:t>
            </a:r>
            <a:endParaRPr/>
          </a:p>
        </p:txBody>
      </p:sp>
      <p:sp>
        <p:nvSpPr>
          <p:cNvPr id="134" name="Google Shape;134;p20"/>
          <p:cNvSpPr txBox="1"/>
          <p:nvPr>
            <p:ph idx="1" type="body"/>
          </p:nvPr>
        </p:nvSpPr>
        <p:spPr>
          <a:xfrm>
            <a:off x="666382" y="3540239"/>
            <a:ext cx="4421400" cy="253800"/>
          </a:xfrm>
          <a:prstGeom prst="rect">
            <a:avLst/>
          </a:prstGeom>
        </p:spPr>
        <p:txBody>
          <a:bodyPr anchorCtr="0" anchor="t" bIns="0" lIns="0" spcFirstLastPara="1" rIns="0" wrap="square" tIns="0">
            <a:noAutofit/>
          </a:bodyPr>
          <a:lstStyle/>
          <a:p>
            <a:pPr indent="0" lvl="0" marL="0" rtl="0" algn="l">
              <a:spcBef>
                <a:spcPts val="800"/>
              </a:spcBef>
              <a:spcAft>
                <a:spcPts val="900"/>
              </a:spcAft>
              <a:buNone/>
            </a:pPr>
            <a:r>
              <a:rPr lang="en">
                <a:solidFill>
                  <a:schemeClr val="lt1"/>
                </a:solidFill>
              </a:rPr>
              <a:t>DraMS Ops Training</a:t>
            </a:r>
            <a:endParaRPr>
              <a:solidFill>
                <a:schemeClr val="lt1"/>
              </a:solidFill>
            </a:endParaRPr>
          </a:p>
        </p:txBody>
      </p:sp>
      <p:sp>
        <p:nvSpPr>
          <p:cNvPr id="135" name="Google Shape;135;p20"/>
          <p:cNvSpPr txBox="1"/>
          <p:nvPr/>
        </p:nvSpPr>
        <p:spPr>
          <a:xfrm>
            <a:off x="2630850" y="4192850"/>
            <a:ext cx="3882300" cy="58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4"/>
              </a:rPr>
              <a:t>robert.g.barbour@nasa.gov</a:t>
            </a:r>
            <a:endParaRPr>
              <a:solidFill>
                <a:schemeClr val="dk1"/>
              </a:solidFill>
            </a:endParaRPr>
          </a:p>
          <a:p>
            <a:pPr indent="0" lvl="0" marL="0" rtl="0" algn="ctr">
              <a:spcBef>
                <a:spcPts val="0"/>
              </a:spcBef>
              <a:spcAft>
                <a:spcPts val="0"/>
              </a:spcAft>
              <a:buClr>
                <a:schemeClr val="dk1"/>
              </a:buClr>
              <a:buSzPts val="1100"/>
              <a:buFont typeface="Arial"/>
              <a:buNone/>
            </a:pPr>
            <a:r>
              <a:rPr lang="en" u="sng">
                <a:solidFill>
                  <a:schemeClr val="accent5"/>
                </a:solidFill>
                <a:hlinkClick r:id="rId5">
                  <a:extLst>
                    <a:ext uri="{A12FA001-AC4F-418D-AE19-62706E023703}">
                      <ahyp:hlinkClr val="tx"/>
                    </a:ext>
                  </a:extLst>
                </a:hlinkClick>
              </a:rPr>
              <a:t>eric.i.lyness@nasa.gov</a:t>
            </a:r>
            <a:endParaRPr sz="1600">
              <a:solidFill>
                <a:schemeClr val="dk1"/>
              </a:solidFill>
            </a:endParaRPr>
          </a:p>
        </p:txBody>
      </p:sp>
      <p:sp>
        <p:nvSpPr>
          <p:cNvPr id="136" name="Google Shape;136;p20"/>
          <p:cNvSpPr txBox="1"/>
          <p:nvPr>
            <p:ph idx="12" type="sldNum"/>
          </p:nvPr>
        </p:nvSpPr>
        <p:spPr>
          <a:xfrm>
            <a:off x="8556784" y="4749851"/>
            <a:ext cx="548700" cy="3936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29"/>
          <p:cNvSpPr txBox="1"/>
          <p:nvPr>
            <p:ph type="title"/>
          </p:nvPr>
        </p:nvSpPr>
        <p:spPr>
          <a:xfrm>
            <a:off x="0" y="-6"/>
            <a:ext cx="8520600" cy="572700"/>
          </a:xfrm>
          <a:prstGeom prst="rect">
            <a:avLst/>
          </a:prstGeom>
        </p:spPr>
        <p:txBody>
          <a:bodyPr anchorCtr="0" anchor="t" bIns="68575" lIns="68575" spcFirstLastPara="1" rIns="68575" wrap="square" tIns="68575">
            <a:normAutofit/>
          </a:bodyPr>
          <a:lstStyle/>
          <a:p>
            <a:pPr indent="0" lvl="0" marL="0" rtl="0" algn="l">
              <a:spcBef>
                <a:spcPts val="0"/>
              </a:spcBef>
              <a:spcAft>
                <a:spcPts val="0"/>
              </a:spcAft>
              <a:buNone/>
            </a:pPr>
            <a:r>
              <a:rPr lang="en"/>
              <a:t>Time Range Selection</a:t>
            </a:r>
            <a:endParaRPr/>
          </a:p>
        </p:txBody>
      </p:sp>
      <p:sp>
        <p:nvSpPr>
          <p:cNvPr id="221" name="Google Shape;221;p29"/>
          <p:cNvSpPr txBox="1"/>
          <p:nvPr/>
        </p:nvSpPr>
        <p:spPr>
          <a:xfrm>
            <a:off x="745100" y="618888"/>
            <a:ext cx="3186000" cy="809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rPr lang="en">
                <a:solidFill>
                  <a:schemeClr val="dk1"/>
                </a:solidFill>
              </a:rPr>
              <a:t>Clicking the “Set to Date” button will pull up a calendar.</a:t>
            </a:r>
            <a:endParaRPr sz="1800">
              <a:solidFill>
                <a:schemeClr val="dk1"/>
              </a:solidFill>
            </a:endParaRPr>
          </a:p>
        </p:txBody>
      </p:sp>
      <p:sp>
        <p:nvSpPr>
          <p:cNvPr id="222" name="Google Shape;222;p29"/>
          <p:cNvSpPr txBox="1"/>
          <p:nvPr/>
        </p:nvSpPr>
        <p:spPr>
          <a:xfrm>
            <a:off x="5159225" y="572700"/>
            <a:ext cx="3066000" cy="809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rPr lang="en">
                <a:solidFill>
                  <a:schemeClr val="dk1"/>
                </a:solidFill>
              </a:rPr>
              <a:t>Selecting a date will set the start and end times to contain the 24 hours of the chosen date.</a:t>
            </a:r>
            <a:endParaRPr sz="1800">
              <a:solidFill>
                <a:schemeClr val="dk1"/>
              </a:solidFill>
            </a:endParaRPr>
          </a:p>
        </p:txBody>
      </p:sp>
      <p:sp>
        <p:nvSpPr>
          <p:cNvPr id="223" name="Google Shape;223;p29"/>
          <p:cNvSpPr txBox="1"/>
          <p:nvPr>
            <p:ph idx="12" type="sldNum"/>
          </p:nvPr>
        </p:nvSpPr>
        <p:spPr>
          <a:xfrm>
            <a:off x="8488908" y="4803824"/>
            <a:ext cx="548700" cy="393600"/>
          </a:xfrm>
          <a:prstGeom prst="rect">
            <a:avLst/>
          </a:prstGeom>
        </p:spPr>
        <p:txBody>
          <a:bodyPr anchorCtr="0" anchor="ctr" bIns="68575" lIns="68575" spcFirstLastPara="1" rIns="68575" wrap="square" tIns="68575">
            <a:normAutofit/>
          </a:bodyPr>
          <a:lstStyle/>
          <a:p>
            <a:pPr indent="0" lvl="0" marL="0" rtl="0" algn="r">
              <a:spcBef>
                <a:spcPts val="0"/>
              </a:spcBef>
              <a:spcAft>
                <a:spcPts val="0"/>
              </a:spcAft>
              <a:buClr>
                <a:srgbClr val="A92B40"/>
              </a:buClr>
              <a:buSzPts val="800"/>
              <a:buFont typeface="Arial"/>
              <a:buNone/>
            </a:pPr>
            <a:fld id="{00000000-1234-1234-1234-123412341234}" type="slidenum">
              <a:rPr lang="en"/>
              <a:t>‹#›</a:t>
            </a:fld>
            <a:endParaRPr/>
          </a:p>
        </p:txBody>
      </p:sp>
      <p:pic>
        <p:nvPicPr>
          <p:cNvPr id="224" name="Google Shape;224;p29"/>
          <p:cNvPicPr preferRelativeResize="0"/>
          <p:nvPr/>
        </p:nvPicPr>
        <p:blipFill>
          <a:blip r:embed="rId3">
            <a:alphaModFix/>
          </a:blip>
          <a:stretch>
            <a:fillRect/>
          </a:stretch>
        </p:blipFill>
        <p:spPr>
          <a:xfrm>
            <a:off x="222875" y="1306063"/>
            <a:ext cx="3914759" cy="3410713"/>
          </a:xfrm>
          <a:prstGeom prst="rect">
            <a:avLst/>
          </a:prstGeom>
          <a:noFill/>
          <a:ln>
            <a:noFill/>
          </a:ln>
        </p:spPr>
      </p:pic>
      <p:pic>
        <p:nvPicPr>
          <p:cNvPr id="225" name="Google Shape;225;p29"/>
          <p:cNvPicPr preferRelativeResize="0"/>
          <p:nvPr/>
        </p:nvPicPr>
        <p:blipFill>
          <a:blip r:embed="rId4">
            <a:alphaModFix/>
          </a:blip>
          <a:stretch>
            <a:fillRect/>
          </a:stretch>
        </p:blipFill>
        <p:spPr>
          <a:xfrm>
            <a:off x="4387625" y="2065950"/>
            <a:ext cx="4609199" cy="1750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0"/>
          <p:cNvSpPr txBox="1"/>
          <p:nvPr>
            <p:ph type="title"/>
          </p:nvPr>
        </p:nvSpPr>
        <p:spPr>
          <a:xfrm>
            <a:off x="0" y="-6"/>
            <a:ext cx="8520600" cy="572700"/>
          </a:xfrm>
          <a:prstGeom prst="rect">
            <a:avLst/>
          </a:prstGeom>
        </p:spPr>
        <p:txBody>
          <a:bodyPr anchorCtr="0" anchor="t" bIns="68575" lIns="68575" spcFirstLastPara="1" rIns="68575" wrap="square" tIns="68575">
            <a:normAutofit/>
          </a:bodyPr>
          <a:lstStyle/>
          <a:p>
            <a:pPr indent="0" lvl="0" marL="0" rtl="0" algn="l">
              <a:spcBef>
                <a:spcPts val="0"/>
              </a:spcBef>
              <a:spcAft>
                <a:spcPts val="0"/>
              </a:spcAft>
              <a:buNone/>
            </a:pPr>
            <a:r>
              <a:rPr lang="en"/>
              <a:t>Time Range Selection (Interval)</a:t>
            </a:r>
            <a:endParaRPr/>
          </a:p>
        </p:txBody>
      </p:sp>
      <p:sp>
        <p:nvSpPr>
          <p:cNvPr id="231" name="Google Shape;231;p30"/>
          <p:cNvSpPr txBox="1"/>
          <p:nvPr>
            <p:ph idx="12" type="sldNum"/>
          </p:nvPr>
        </p:nvSpPr>
        <p:spPr>
          <a:xfrm>
            <a:off x="8488908" y="4803824"/>
            <a:ext cx="548700" cy="393600"/>
          </a:xfrm>
          <a:prstGeom prst="rect">
            <a:avLst/>
          </a:prstGeom>
        </p:spPr>
        <p:txBody>
          <a:bodyPr anchorCtr="0" anchor="ctr" bIns="68575" lIns="68575" spcFirstLastPara="1" rIns="68575" wrap="square" tIns="68575">
            <a:normAutofit/>
          </a:bodyPr>
          <a:lstStyle/>
          <a:p>
            <a:pPr indent="0" lvl="0" marL="0" rtl="0" algn="r">
              <a:spcBef>
                <a:spcPts val="0"/>
              </a:spcBef>
              <a:spcAft>
                <a:spcPts val="0"/>
              </a:spcAft>
              <a:buClr>
                <a:srgbClr val="A92B40"/>
              </a:buClr>
              <a:buSzPts val="800"/>
              <a:buFont typeface="Arial"/>
              <a:buNone/>
            </a:pPr>
            <a:fld id="{00000000-1234-1234-1234-123412341234}" type="slidenum">
              <a:rPr lang="en"/>
              <a:t>‹#›</a:t>
            </a:fld>
            <a:endParaRPr/>
          </a:p>
        </p:txBody>
      </p:sp>
      <p:pic>
        <p:nvPicPr>
          <p:cNvPr id="232" name="Google Shape;232;p30"/>
          <p:cNvPicPr preferRelativeResize="0"/>
          <p:nvPr/>
        </p:nvPicPr>
        <p:blipFill>
          <a:blip r:embed="rId3">
            <a:alphaModFix/>
          </a:blip>
          <a:stretch>
            <a:fillRect/>
          </a:stretch>
        </p:blipFill>
        <p:spPr>
          <a:xfrm>
            <a:off x="152400" y="725100"/>
            <a:ext cx="3199451" cy="4018900"/>
          </a:xfrm>
          <a:prstGeom prst="rect">
            <a:avLst/>
          </a:prstGeom>
          <a:noFill/>
          <a:ln>
            <a:noFill/>
          </a:ln>
        </p:spPr>
      </p:pic>
      <p:sp>
        <p:nvSpPr>
          <p:cNvPr id="233" name="Google Shape;233;p30"/>
          <p:cNvSpPr txBox="1"/>
          <p:nvPr/>
        </p:nvSpPr>
        <p:spPr>
          <a:xfrm>
            <a:off x="5326975" y="725100"/>
            <a:ext cx="3488100" cy="4018800"/>
          </a:xfrm>
          <a:prstGeom prst="rect">
            <a:avLst/>
          </a:prstGeom>
          <a:noFill/>
          <a:ln>
            <a:noFill/>
          </a:ln>
        </p:spPr>
        <p:txBody>
          <a:bodyPr anchorCtr="0" anchor="t" bIns="68575" lIns="68575" spcFirstLastPara="1" rIns="68575" wrap="square" tIns="68575">
            <a:normAutofit lnSpcReduction="10000"/>
          </a:bodyPr>
          <a:lstStyle/>
          <a:p>
            <a:pPr indent="0" lvl="0" marL="0" rtl="0" algn="l">
              <a:spcBef>
                <a:spcPts val="0"/>
              </a:spcBef>
              <a:spcAft>
                <a:spcPts val="0"/>
              </a:spcAft>
              <a:buNone/>
            </a:pPr>
            <a:r>
              <a:rPr b="1" lang="en" u="sng">
                <a:solidFill>
                  <a:schemeClr val="dk1"/>
                </a:solidFill>
              </a:rPr>
              <a:t>Interval Search</a:t>
            </a:r>
            <a:r>
              <a:rPr lang="en">
                <a:solidFill>
                  <a:schemeClr val="dk1"/>
                </a:solidFill>
              </a:rPr>
              <a:t>: </a:t>
            </a:r>
            <a:r>
              <a:rPr lang="en">
                <a:solidFill>
                  <a:schemeClr val="dk1"/>
                </a:solidFill>
              </a:rPr>
              <a:t>An interval represents an event with a time range. If you are looking at a model that has saved intervals, you can select one and use its start/end time.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u="sng">
                <a:solidFill>
                  <a:schemeClr val="dk1"/>
                </a:solidFill>
              </a:rPr>
              <a:t>Selected Interval</a:t>
            </a:r>
            <a:r>
              <a:rPr lang="en">
                <a:solidFill>
                  <a:schemeClr val="dk1"/>
                </a:solidFill>
              </a:rPr>
              <a:t>: The interval you selected will be displayed here. You can go to the “Time Range” tab, see the new start/end time, and adjust them if need be.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u="sng">
                <a:solidFill>
                  <a:schemeClr val="dk1"/>
                </a:solidFill>
              </a:rPr>
              <a:t>Available Events</a:t>
            </a:r>
            <a:r>
              <a:rPr lang="en">
                <a:solidFill>
                  <a:schemeClr val="dk1"/>
                </a:solidFill>
              </a:rPr>
              <a:t>: List of available intervals saved as named events.</a:t>
            </a:r>
            <a:endParaRPr>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The event file naming convention is: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(Date)T(Time) (Event ID) (Event Name)</a:t>
            </a:r>
            <a:endParaRPr>
              <a:solidFill>
                <a:schemeClr val="dk1"/>
              </a:solidFill>
            </a:endParaRPr>
          </a:p>
          <a:p>
            <a:pPr indent="0" lvl="0" marL="0" rtl="0" algn="l">
              <a:lnSpc>
                <a:spcPct val="115000"/>
              </a:lnSpc>
              <a:spcBef>
                <a:spcPts val="1200"/>
              </a:spcBef>
              <a:spcAft>
                <a:spcPts val="1200"/>
              </a:spcAft>
              <a:buClr>
                <a:schemeClr val="dk1"/>
              </a:buClr>
              <a:buSzPts val="1100"/>
              <a:buFont typeface="Arial"/>
              <a:buNone/>
            </a:pPr>
            <a:r>
              <a:rPr lang="en">
                <a:solidFill>
                  <a:schemeClr val="dk1"/>
                </a:solidFill>
              </a:rPr>
              <a:t>The software that runs the tests automatically records key events.</a:t>
            </a:r>
            <a:endParaRPr sz="2000">
              <a:solidFill>
                <a:schemeClr val="dk1"/>
              </a:solidFill>
            </a:endParaRPr>
          </a:p>
        </p:txBody>
      </p:sp>
      <p:sp>
        <p:nvSpPr>
          <p:cNvPr id="234" name="Google Shape;234;p30"/>
          <p:cNvSpPr/>
          <p:nvPr/>
        </p:nvSpPr>
        <p:spPr>
          <a:xfrm>
            <a:off x="180025" y="1114425"/>
            <a:ext cx="3199500" cy="393600"/>
          </a:xfrm>
          <a:prstGeom prst="rect">
            <a:avLst/>
          </a:prstGeom>
          <a:no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5" name="Google Shape;235;p30"/>
          <p:cNvSpPr/>
          <p:nvPr/>
        </p:nvSpPr>
        <p:spPr>
          <a:xfrm>
            <a:off x="180025" y="2374950"/>
            <a:ext cx="3199500" cy="2134200"/>
          </a:xfrm>
          <a:prstGeom prst="rect">
            <a:avLst/>
          </a:prstGeom>
          <a:no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236" name="Google Shape;236;p30"/>
          <p:cNvCxnSpPr>
            <a:endCxn id="234" idx="3"/>
          </p:cNvCxnSpPr>
          <p:nvPr/>
        </p:nvCxnSpPr>
        <p:spPr>
          <a:xfrm rot="10800000">
            <a:off x="3379525" y="1311225"/>
            <a:ext cx="1944000" cy="540300"/>
          </a:xfrm>
          <a:prstGeom prst="straightConnector1">
            <a:avLst/>
          </a:prstGeom>
          <a:noFill/>
          <a:ln cap="flat" cmpd="sng" w="28575">
            <a:solidFill>
              <a:srgbClr val="FF9900"/>
            </a:solidFill>
            <a:prstDash val="solid"/>
            <a:round/>
            <a:headEnd len="med" w="med" type="none"/>
            <a:tailEnd len="med" w="med" type="triangle"/>
          </a:ln>
        </p:spPr>
      </p:cxnSp>
      <p:cxnSp>
        <p:nvCxnSpPr>
          <p:cNvPr id="237" name="Google Shape;237;p30"/>
          <p:cNvCxnSpPr>
            <a:endCxn id="235" idx="3"/>
          </p:cNvCxnSpPr>
          <p:nvPr/>
        </p:nvCxnSpPr>
        <p:spPr>
          <a:xfrm flipH="1">
            <a:off x="3379525" y="2914650"/>
            <a:ext cx="1944000" cy="527400"/>
          </a:xfrm>
          <a:prstGeom prst="straightConnector1">
            <a:avLst/>
          </a:prstGeom>
          <a:noFill/>
          <a:ln cap="flat" cmpd="sng" w="28575">
            <a:solidFill>
              <a:srgbClr val="FF9900"/>
            </a:solidFill>
            <a:prstDash val="solid"/>
            <a:round/>
            <a:headEnd len="med" w="med" type="none"/>
            <a:tailEnd len="med" w="med" type="triangl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pic>
        <p:nvPicPr>
          <p:cNvPr id="242" name="Google Shape;242;p31"/>
          <p:cNvPicPr preferRelativeResize="0"/>
          <p:nvPr/>
        </p:nvPicPr>
        <p:blipFill>
          <a:blip r:embed="rId3">
            <a:alphaModFix/>
          </a:blip>
          <a:stretch>
            <a:fillRect/>
          </a:stretch>
        </p:blipFill>
        <p:spPr>
          <a:xfrm>
            <a:off x="184950" y="652925"/>
            <a:ext cx="5577302" cy="4087501"/>
          </a:xfrm>
          <a:prstGeom prst="rect">
            <a:avLst/>
          </a:prstGeom>
          <a:noFill/>
          <a:ln>
            <a:noFill/>
          </a:ln>
        </p:spPr>
      </p:pic>
      <p:sp>
        <p:nvSpPr>
          <p:cNvPr id="243" name="Google Shape;243;p31"/>
          <p:cNvSpPr txBox="1"/>
          <p:nvPr>
            <p:ph type="title"/>
          </p:nvPr>
        </p:nvSpPr>
        <p:spPr>
          <a:xfrm>
            <a:off x="0" y="0"/>
            <a:ext cx="8520600" cy="572700"/>
          </a:xfrm>
          <a:prstGeom prst="rect">
            <a:avLst/>
          </a:prstGeom>
        </p:spPr>
        <p:txBody>
          <a:bodyPr anchorCtr="0" anchor="t" bIns="68575" lIns="68575" spcFirstLastPara="1" rIns="68575" wrap="square" tIns="68575">
            <a:normAutofit/>
          </a:bodyPr>
          <a:lstStyle/>
          <a:p>
            <a:pPr indent="0" lvl="0" marL="0" rtl="0" algn="l">
              <a:spcBef>
                <a:spcPts val="0"/>
              </a:spcBef>
              <a:spcAft>
                <a:spcPts val="0"/>
              </a:spcAft>
              <a:buNone/>
            </a:pPr>
            <a:r>
              <a:rPr lang="en"/>
              <a:t>Viewing the Selected Diagram</a:t>
            </a:r>
            <a:endParaRPr/>
          </a:p>
        </p:txBody>
      </p:sp>
      <p:sp>
        <p:nvSpPr>
          <p:cNvPr id="244" name="Google Shape;244;p31"/>
          <p:cNvSpPr/>
          <p:nvPr/>
        </p:nvSpPr>
        <p:spPr>
          <a:xfrm>
            <a:off x="185275" y="652925"/>
            <a:ext cx="5577300" cy="646200"/>
          </a:xfrm>
          <a:prstGeom prst="rect">
            <a:avLst/>
          </a:prstGeom>
          <a:no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5" name="Google Shape;245;p31"/>
          <p:cNvSpPr/>
          <p:nvPr/>
        </p:nvSpPr>
        <p:spPr>
          <a:xfrm>
            <a:off x="184950" y="1365325"/>
            <a:ext cx="5577300" cy="503400"/>
          </a:xfrm>
          <a:prstGeom prst="rect">
            <a:avLst/>
          </a:prstGeom>
          <a:no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6" name="Google Shape;246;p31"/>
          <p:cNvSpPr/>
          <p:nvPr/>
        </p:nvSpPr>
        <p:spPr>
          <a:xfrm>
            <a:off x="184950" y="2085625"/>
            <a:ext cx="5577300" cy="832200"/>
          </a:xfrm>
          <a:prstGeom prst="rect">
            <a:avLst/>
          </a:prstGeom>
          <a:no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7" name="Google Shape;247;p31"/>
          <p:cNvSpPr/>
          <p:nvPr/>
        </p:nvSpPr>
        <p:spPr>
          <a:xfrm>
            <a:off x="184950" y="3030425"/>
            <a:ext cx="5577300" cy="1710000"/>
          </a:xfrm>
          <a:prstGeom prst="rect">
            <a:avLst/>
          </a:prstGeom>
          <a:no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8" name="Google Shape;248;p31"/>
          <p:cNvSpPr/>
          <p:nvPr/>
        </p:nvSpPr>
        <p:spPr>
          <a:xfrm>
            <a:off x="6355475" y="738400"/>
            <a:ext cx="2669700" cy="726300"/>
          </a:xfrm>
          <a:prstGeom prst="rect">
            <a:avLst/>
          </a:prstGeom>
          <a:solidFill>
            <a:schemeClr val="lt2"/>
          </a:solidFill>
          <a:ln cap="flat" cmpd="sng" w="28575">
            <a:solidFill>
              <a:srgbClr val="FF99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The Diagram Summary provides some basic information and controls.</a:t>
            </a:r>
            <a:endParaRPr/>
          </a:p>
        </p:txBody>
      </p:sp>
      <p:cxnSp>
        <p:nvCxnSpPr>
          <p:cNvPr id="249" name="Google Shape;249;p31"/>
          <p:cNvCxnSpPr>
            <a:stCxn id="248" idx="1"/>
            <a:endCxn id="244" idx="3"/>
          </p:cNvCxnSpPr>
          <p:nvPr/>
        </p:nvCxnSpPr>
        <p:spPr>
          <a:xfrm rot="10800000">
            <a:off x="5762675" y="976150"/>
            <a:ext cx="592800" cy="125400"/>
          </a:xfrm>
          <a:prstGeom prst="straightConnector1">
            <a:avLst/>
          </a:prstGeom>
          <a:noFill/>
          <a:ln cap="flat" cmpd="sng" w="28575">
            <a:solidFill>
              <a:srgbClr val="FF9900"/>
            </a:solidFill>
            <a:prstDash val="solid"/>
            <a:round/>
            <a:headEnd len="med" w="med" type="none"/>
            <a:tailEnd len="med" w="med" type="triangle"/>
          </a:ln>
        </p:spPr>
      </p:cxnSp>
      <p:sp>
        <p:nvSpPr>
          <p:cNvPr id="250" name="Google Shape;250;p31"/>
          <p:cNvSpPr/>
          <p:nvPr/>
        </p:nvSpPr>
        <p:spPr>
          <a:xfrm>
            <a:off x="6355475" y="1616900"/>
            <a:ext cx="2669700" cy="954900"/>
          </a:xfrm>
          <a:prstGeom prst="rect">
            <a:avLst/>
          </a:prstGeom>
          <a:solidFill>
            <a:schemeClr val="lt2"/>
          </a:solidFill>
          <a:ln cap="flat" cmpd="sng" w="28575">
            <a:solidFill>
              <a:srgbClr val="FF99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Displays all switches for the current Diagram, including their current status and override controls.</a:t>
            </a:r>
            <a:endParaRPr/>
          </a:p>
        </p:txBody>
      </p:sp>
      <p:cxnSp>
        <p:nvCxnSpPr>
          <p:cNvPr id="251" name="Google Shape;251;p31"/>
          <p:cNvCxnSpPr>
            <a:stCxn id="250" idx="1"/>
            <a:endCxn id="245" idx="3"/>
          </p:cNvCxnSpPr>
          <p:nvPr/>
        </p:nvCxnSpPr>
        <p:spPr>
          <a:xfrm rot="10800000">
            <a:off x="5762375" y="1617050"/>
            <a:ext cx="593100" cy="477300"/>
          </a:xfrm>
          <a:prstGeom prst="straightConnector1">
            <a:avLst/>
          </a:prstGeom>
          <a:noFill/>
          <a:ln cap="flat" cmpd="sng" w="28575">
            <a:solidFill>
              <a:srgbClr val="FF9900"/>
            </a:solidFill>
            <a:prstDash val="solid"/>
            <a:round/>
            <a:headEnd len="med" w="med" type="none"/>
            <a:tailEnd len="med" w="med" type="triangle"/>
          </a:ln>
        </p:spPr>
      </p:cxnSp>
      <p:sp>
        <p:nvSpPr>
          <p:cNvPr id="252" name="Google Shape;252;p31"/>
          <p:cNvSpPr/>
          <p:nvPr/>
        </p:nvSpPr>
        <p:spPr>
          <a:xfrm>
            <a:off x="6355475" y="2738938"/>
            <a:ext cx="2669700" cy="763800"/>
          </a:xfrm>
          <a:prstGeom prst="rect">
            <a:avLst/>
          </a:prstGeom>
          <a:solidFill>
            <a:schemeClr val="lt2"/>
          </a:solidFill>
          <a:ln cap="flat" cmpd="sng" w="28575">
            <a:solidFill>
              <a:srgbClr val="FF99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Displays all indicators for the current Diagram, including their current status.</a:t>
            </a:r>
            <a:endParaRPr/>
          </a:p>
        </p:txBody>
      </p:sp>
      <p:cxnSp>
        <p:nvCxnSpPr>
          <p:cNvPr id="253" name="Google Shape;253;p31"/>
          <p:cNvCxnSpPr>
            <a:stCxn id="252" idx="1"/>
            <a:endCxn id="246" idx="3"/>
          </p:cNvCxnSpPr>
          <p:nvPr/>
        </p:nvCxnSpPr>
        <p:spPr>
          <a:xfrm rot="10800000">
            <a:off x="5762375" y="2501638"/>
            <a:ext cx="593100" cy="619200"/>
          </a:xfrm>
          <a:prstGeom prst="straightConnector1">
            <a:avLst/>
          </a:prstGeom>
          <a:noFill/>
          <a:ln cap="flat" cmpd="sng" w="28575">
            <a:solidFill>
              <a:srgbClr val="FF9900"/>
            </a:solidFill>
            <a:prstDash val="solid"/>
            <a:round/>
            <a:headEnd len="med" w="med" type="none"/>
            <a:tailEnd len="med" w="med" type="triangle"/>
          </a:ln>
        </p:spPr>
      </p:cxnSp>
      <p:sp>
        <p:nvSpPr>
          <p:cNvPr id="254" name="Google Shape;254;p31"/>
          <p:cNvSpPr/>
          <p:nvPr/>
        </p:nvSpPr>
        <p:spPr>
          <a:xfrm>
            <a:off x="6355475" y="3658100"/>
            <a:ext cx="2669700" cy="1164000"/>
          </a:xfrm>
          <a:prstGeom prst="rect">
            <a:avLst/>
          </a:prstGeom>
          <a:solidFill>
            <a:schemeClr val="lt2"/>
          </a:solidFill>
          <a:ln cap="flat" cmpd="sng" w="28575">
            <a:solidFill>
              <a:srgbClr val="FF99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Displays the Diagram here. Scroll to zoom and click/drag to pan. If the diagram has interactable elements, they can be clicked.</a:t>
            </a:r>
            <a:endParaRPr/>
          </a:p>
        </p:txBody>
      </p:sp>
      <p:cxnSp>
        <p:nvCxnSpPr>
          <p:cNvPr id="255" name="Google Shape;255;p31"/>
          <p:cNvCxnSpPr>
            <a:stCxn id="254" idx="1"/>
            <a:endCxn id="247" idx="3"/>
          </p:cNvCxnSpPr>
          <p:nvPr/>
        </p:nvCxnSpPr>
        <p:spPr>
          <a:xfrm rot="10800000">
            <a:off x="5762375" y="3885500"/>
            <a:ext cx="593100" cy="354600"/>
          </a:xfrm>
          <a:prstGeom prst="straightConnector1">
            <a:avLst/>
          </a:prstGeom>
          <a:noFill/>
          <a:ln cap="flat" cmpd="sng" w="28575">
            <a:solidFill>
              <a:srgbClr val="FF9900"/>
            </a:solidFill>
            <a:prstDash val="solid"/>
            <a:round/>
            <a:headEnd len="med" w="med" type="none"/>
            <a:tailEnd len="med" w="med" type="triangle"/>
          </a:ln>
        </p:spPr>
      </p:cxnSp>
      <p:sp>
        <p:nvSpPr>
          <p:cNvPr id="256" name="Google Shape;256;p31"/>
          <p:cNvSpPr txBox="1"/>
          <p:nvPr/>
        </p:nvSpPr>
        <p:spPr>
          <a:xfrm>
            <a:off x="1048350" y="4848425"/>
            <a:ext cx="7590900" cy="179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000000"/>
                </a:solidFill>
              </a:rPr>
              <a:t>Click </a:t>
            </a:r>
            <a:r>
              <a:rPr lang="en" sz="1000" u="sng">
                <a:solidFill>
                  <a:schemeClr val="hlink"/>
                </a:solidFill>
                <a:hlinkClick r:id="rId4"/>
              </a:rPr>
              <a:t>here</a:t>
            </a:r>
            <a:r>
              <a:rPr lang="en" sz="1000">
                <a:solidFill>
                  <a:srgbClr val="000000"/>
                </a:solidFill>
              </a:rPr>
              <a:t> to View Displayed </a:t>
            </a:r>
            <a:r>
              <a:rPr lang="en" sz="1000"/>
              <a:t>Configuration</a:t>
            </a:r>
            <a:r>
              <a:rPr lang="en" sz="1000">
                <a:solidFill>
                  <a:srgbClr val="000000"/>
                </a:solidFill>
              </a:rPr>
              <a:t> in XINA</a:t>
            </a:r>
            <a:endParaRPr sz="1000">
              <a:solidFill>
                <a:srgbClr val="000000"/>
              </a:solidFill>
            </a:endParaRPr>
          </a:p>
        </p:txBody>
      </p:sp>
      <p:sp>
        <p:nvSpPr>
          <p:cNvPr id="257" name="Google Shape;257;p31"/>
          <p:cNvSpPr txBox="1"/>
          <p:nvPr>
            <p:ph idx="12" type="sldNum"/>
          </p:nvPr>
        </p:nvSpPr>
        <p:spPr>
          <a:xfrm>
            <a:off x="8488908" y="4803824"/>
            <a:ext cx="548700" cy="393600"/>
          </a:xfrm>
          <a:prstGeom prst="rect">
            <a:avLst/>
          </a:prstGeom>
        </p:spPr>
        <p:txBody>
          <a:bodyPr anchorCtr="0" anchor="ctr" bIns="68575" lIns="68575" spcFirstLastPara="1" rIns="68575" wrap="square" tIns="68575">
            <a:normAutofit/>
          </a:bodyPr>
          <a:lstStyle/>
          <a:p>
            <a:pPr indent="0" lvl="0" marL="0" rtl="0" algn="r">
              <a:spcBef>
                <a:spcPts val="0"/>
              </a:spcBef>
              <a:spcAft>
                <a:spcPts val="0"/>
              </a:spcAft>
              <a:buClr>
                <a:srgbClr val="A92B40"/>
              </a:buClr>
              <a:buSzPts val="800"/>
              <a:buFont typeface="Arial"/>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pic>
        <p:nvPicPr>
          <p:cNvPr id="262" name="Google Shape;262;p32"/>
          <p:cNvPicPr preferRelativeResize="0"/>
          <p:nvPr/>
        </p:nvPicPr>
        <p:blipFill>
          <a:blip r:embed="rId3">
            <a:alphaModFix/>
          </a:blip>
          <a:stretch>
            <a:fillRect/>
          </a:stretch>
        </p:blipFill>
        <p:spPr>
          <a:xfrm>
            <a:off x="152400" y="2013038"/>
            <a:ext cx="8839200" cy="1074450"/>
          </a:xfrm>
          <a:prstGeom prst="rect">
            <a:avLst/>
          </a:prstGeom>
          <a:noFill/>
          <a:ln>
            <a:noFill/>
          </a:ln>
        </p:spPr>
      </p:pic>
      <p:sp>
        <p:nvSpPr>
          <p:cNvPr id="263" name="Google Shape;263;p32"/>
          <p:cNvSpPr txBox="1"/>
          <p:nvPr>
            <p:ph type="title"/>
          </p:nvPr>
        </p:nvSpPr>
        <p:spPr>
          <a:xfrm>
            <a:off x="0" y="-6"/>
            <a:ext cx="8520600" cy="572700"/>
          </a:xfrm>
          <a:prstGeom prst="rect">
            <a:avLst/>
          </a:prstGeom>
        </p:spPr>
        <p:txBody>
          <a:bodyPr anchorCtr="0" anchor="t" bIns="68575" lIns="68575" spcFirstLastPara="1" rIns="68575" wrap="square" tIns="68575">
            <a:normAutofit/>
          </a:bodyPr>
          <a:lstStyle/>
          <a:p>
            <a:pPr indent="0" lvl="0" marL="0" rtl="0" algn="l">
              <a:spcBef>
                <a:spcPts val="0"/>
              </a:spcBef>
              <a:spcAft>
                <a:spcPts val="0"/>
              </a:spcAft>
              <a:buNone/>
            </a:pPr>
            <a:r>
              <a:rPr lang="en"/>
              <a:t>Diagram Summary</a:t>
            </a:r>
            <a:endParaRPr/>
          </a:p>
        </p:txBody>
      </p:sp>
      <p:sp>
        <p:nvSpPr>
          <p:cNvPr id="264" name="Google Shape;264;p32"/>
          <p:cNvSpPr txBox="1"/>
          <p:nvPr>
            <p:ph idx="12" type="sldNum"/>
          </p:nvPr>
        </p:nvSpPr>
        <p:spPr>
          <a:xfrm>
            <a:off x="8488908" y="4803824"/>
            <a:ext cx="548700" cy="393600"/>
          </a:xfrm>
          <a:prstGeom prst="rect">
            <a:avLst/>
          </a:prstGeom>
        </p:spPr>
        <p:txBody>
          <a:bodyPr anchorCtr="0" anchor="ctr" bIns="68575" lIns="68575" spcFirstLastPara="1" rIns="68575" wrap="square" tIns="68575">
            <a:normAutofit/>
          </a:bodyPr>
          <a:lstStyle/>
          <a:p>
            <a:pPr indent="0" lvl="0" marL="0" rtl="0" algn="r">
              <a:spcBef>
                <a:spcPts val="0"/>
              </a:spcBef>
              <a:spcAft>
                <a:spcPts val="0"/>
              </a:spcAft>
              <a:buClr>
                <a:srgbClr val="A92B40"/>
              </a:buClr>
              <a:buSzPts val="800"/>
              <a:buFont typeface="Arial"/>
              <a:buNone/>
            </a:pPr>
            <a:fld id="{00000000-1234-1234-1234-123412341234}" type="slidenum">
              <a:rPr lang="en"/>
              <a:t>‹#›</a:t>
            </a:fld>
            <a:endParaRPr/>
          </a:p>
        </p:txBody>
      </p:sp>
      <p:sp>
        <p:nvSpPr>
          <p:cNvPr id="265" name="Google Shape;265;p32"/>
          <p:cNvSpPr/>
          <p:nvPr/>
        </p:nvSpPr>
        <p:spPr>
          <a:xfrm>
            <a:off x="184950" y="2284899"/>
            <a:ext cx="4255500" cy="355500"/>
          </a:xfrm>
          <a:prstGeom prst="rect">
            <a:avLst/>
          </a:prstGeom>
          <a:no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6" name="Google Shape;266;p32"/>
          <p:cNvSpPr/>
          <p:nvPr/>
        </p:nvSpPr>
        <p:spPr>
          <a:xfrm>
            <a:off x="4631325" y="2284899"/>
            <a:ext cx="4255500" cy="355500"/>
          </a:xfrm>
          <a:prstGeom prst="rect">
            <a:avLst/>
          </a:prstGeom>
          <a:no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7" name="Google Shape;267;p32"/>
          <p:cNvSpPr/>
          <p:nvPr/>
        </p:nvSpPr>
        <p:spPr>
          <a:xfrm>
            <a:off x="185100" y="2685900"/>
            <a:ext cx="8839200" cy="393600"/>
          </a:xfrm>
          <a:prstGeom prst="rect">
            <a:avLst/>
          </a:prstGeom>
          <a:no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8" name="Google Shape;268;p32"/>
          <p:cNvSpPr/>
          <p:nvPr/>
        </p:nvSpPr>
        <p:spPr>
          <a:xfrm>
            <a:off x="152400" y="729275"/>
            <a:ext cx="2259600" cy="763500"/>
          </a:xfrm>
          <a:prstGeom prst="rect">
            <a:avLst/>
          </a:prstGeom>
          <a:solidFill>
            <a:schemeClr val="lt2"/>
          </a:solidFill>
          <a:ln cap="flat" cmpd="sng" w="28575">
            <a:solidFill>
              <a:srgbClr val="FF99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The selected Diagram’s name, which is used for all exported files.</a:t>
            </a:r>
            <a:endParaRPr/>
          </a:p>
        </p:txBody>
      </p:sp>
      <p:cxnSp>
        <p:nvCxnSpPr>
          <p:cNvPr id="269" name="Google Shape;269;p32"/>
          <p:cNvCxnSpPr>
            <a:stCxn id="268" idx="2"/>
            <a:endCxn id="265" idx="0"/>
          </p:cNvCxnSpPr>
          <p:nvPr/>
        </p:nvCxnSpPr>
        <p:spPr>
          <a:xfrm>
            <a:off x="1282200" y="1492775"/>
            <a:ext cx="1030500" cy="792000"/>
          </a:xfrm>
          <a:prstGeom prst="straightConnector1">
            <a:avLst/>
          </a:prstGeom>
          <a:noFill/>
          <a:ln cap="flat" cmpd="sng" w="28575">
            <a:solidFill>
              <a:srgbClr val="FF9900"/>
            </a:solidFill>
            <a:prstDash val="solid"/>
            <a:round/>
            <a:headEnd len="med" w="med" type="none"/>
            <a:tailEnd len="med" w="med" type="triangle"/>
          </a:ln>
        </p:spPr>
      </p:cxnSp>
      <p:sp>
        <p:nvSpPr>
          <p:cNvPr id="270" name="Google Shape;270;p32"/>
          <p:cNvSpPr/>
          <p:nvPr/>
        </p:nvSpPr>
        <p:spPr>
          <a:xfrm>
            <a:off x="6111600" y="729275"/>
            <a:ext cx="2880000" cy="763500"/>
          </a:xfrm>
          <a:prstGeom prst="rect">
            <a:avLst/>
          </a:prstGeom>
          <a:solidFill>
            <a:schemeClr val="lt2"/>
          </a:solidFill>
          <a:ln cap="flat" cmpd="sng" w="28575">
            <a:solidFill>
              <a:srgbClr val="FF99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Select the hardware model here. The model determines the data source and mnemonic definitions.</a:t>
            </a:r>
            <a:endParaRPr/>
          </a:p>
        </p:txBody>
      </p:sp>
      <p:cxnSp>
        <p:nvCxnSpPr>
          <p:cNvPr id="271" name="Google Shape;271;p32"/>
          <p:cNvCxnSpPr>
            <a:stCxn id="270" idx="2"/>
            <a:endCxn id="266" idx="0"/>
          </p:cNvCxnSpPr>
          <p:nvPr/>
        </p:nvCxnSpPr>
        <p:spPr>
          <a:xfrm flipH="1">
            <a:off x="6759000" y="1492775"/>
            <a:ext cx="792600" cy="792000"/>
          </a:xfrm>
          <a:prstGeom prst="straightConnector1">
            <a:avLst/>
          </a:prstGeom>
          <a:noFill/>
          <a:ln cap="flat" cmpd="sng" w="28575">
            <a:solidFill>
              <a:srgbClr val="FF9900"/>
            </a:solidFill>
            <a:prstDash val="solid"/>
            <a:round/>
            <a:headEnd len="med" w="med" type="none"/>
            <a:tailEnd len="med" w="med" type="triangle"/>
          </a:ln>
        </p:spPr>
      </p:cxnSp>
      <p:sp>
        <p:nvSpPr>
          <p:cNvPr id="272" name="Google Shape;272;p32"/>
          <p:cNvSpPr/>
          <p:nvPr/>
        </p:nvSpPr>
        <p:spPr>
          <a:xfrm>
            <a:off x="2625000" y="3694750"/>
            <a:ext cx="3894000" cy="963000"/>
          </a:xfrm>
          <a:prstGeom prst="rect">
            <a:avLst/>
          </a:prstGeom>
          <a:solidFill>
            <a:schemeClr val="lt2"/>
          </a:solidFill>
          <a:ln cap="flat" cmpd="sng" w="28575">
            <a:solidFill>
              <a:srgbClr val="FF99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Select an instant within the loaded data. Can be used to step forward and backward through data states. This changes the data displayed in the switches and indicators.</a:t>
            </a:r>
            <a:endParaRPr/>
          </a:p>
        </p:txBody>
      </p:sp>
      <p:cxnSp>
        <p:nvCxnSpPr>
          <p:cNvPr id="273" name="Google Shape;273;p32"/>
          <p:cNvCxnSpPr>
            <a:stCxn id="272" idx="0"/>
            <a:endCxn id="267" idx="2"/>
          </p:cNvCxnSpPr>
          <p:nvPr/>
        </p:nvCxnSpPr>
        <p:spPr>
          <a:xfrm flipH="1" rot="10800000">
            <a:off x="4572000" y="3079450"/>
            <a:ext cx="32700" cy="615300"/>
          </a:xfrm>
          <a:prstGeom prst="straightConnector1">
            <a:avLst/>
          </a:prstGeom>
          <a:noFill/>
          <a:ln cap="flat" cmpd="sng" w="28575">
            <a:solidFill>
              <a:srgbClr val="FF9900"/>
            </a:solidFill>
            <a:prstDash val="solid"/>
            <a:round/>
            <a:headEnd len="med" w="med" type="none"/>
            <a:tailEnd len="med" w="med" type="triangl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33"/>
          <p:cNvSpPr txBox="1"/>
          <p:nvPr>
            <p:ph type="title"/>
          </p:nvPr>
        </p:nvSpPr>
        <p:spPr>
          <a:xfrm>
            <a:off x="0" y="-6"/>
            <a:ext cx="8520600" cy="572700"/>
          </a:xfrm>
          <a:prstGeom prst="rect">
            <a:avLst/>
          </a:prstGeom>
        </p:spPr>
        <p:txBody>
          <a:bodyPr anchorCtr="0" anchor="t" bIns="68575" lIns="68575" spcFirstLastPara="1" rIns="68575" wrap="square" tIns="68575">
            <a:normAutofit/>
          </a:bodyPr>
          <a:lstStyle/>
          <a:p>
            <a:pPr indent="0" lvl="0" marL="0" rtl="0" algn="l">
              <a:spcBef>
                <a:spcPts val="0"/>
              </a:spcBef>
              <a:spcAft>
                <a:spcPts val="0"/>
              </a:spcAft>
              <a:buNone/>
            </a:pPr>
            <a:r>
              <a:rPr lang="en"/>
              <a:t>Viewing the Data</a:t>
            </a:r>
            <a:endParaRPr/>
          </a:p>
        </p:txBody>
      </p:sp>
      <p:sp>
        <p:nvSpPr>
          <p:cNvPr id="279" name="Google Shape;279;p33"/>
          <p:cNvSpPr txBox="1"/>
          <p:nvPr>
            <p:ph idx="12" type="sldNum"/>
          </p:nvPr>
        </p:nvSpPr>
        <p:spPr>
          <a:xfrm>
            <a:off x="8488908" y="4803824"/>
            <a:ext cx="548700" cy="393600"/>
          </a:xfrm>
          <a:prstGeom prst="rect">
            <a:avLst/>
          </a:prstGeom>
        </p:spPr>
        <p:txBody>
          <a:bodyPr anchorCtr="0" anchor="ctr" bIns="68575" lIns="68575" spcFirstLastPara="1" rIns="68575" wrap="square" tIns="68575">
            <a:normAutofit/>
          </a:bodyPr>
          <a:lstStyle/>
          <a:p>
            <a:pPr indent="0" lvl="0" marL="0" rtl="0" algn="r">
              <a:spcBef>
                <a:spcPts val="0"/>
              </a:spcBef>
              <a:spcAft>
                <a:spcPts val="0"/>
              </a:spcAft>
              <a:buClr>
                <a:srgbClr val="A92B40"/>
              </a:buClr>
              <a:buSzPts val="800"/>
              <a:buFont typeface="Arial"/>
              <a:buNone/>
            </a:pPr>
            <a:fld id="{00000000-1234-1234-1234-123412341234}" type="slidenum">
              <a:rPr lang="en"/>
              <a:t>‹#›</a:t>
            </a:fld>
            <a:endParaRPr/>
          </a:p>
        </p:txBody>
      </p:sp>
      <p:sp>
        <p:nvSpPr>
          <p:cNvPr id="280" name="Google Shape;280;p33"/>
          <p:cNvSpPr txBox="1"/>
          <p:nvPr/>
        </p:nvSpPr>
        <p:spPr>
          <a:xfrm>
            <a:off x="6798000" y="857250"/>
            <a:ext cx="2088900" cy="369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You can view the values of each indicator in the current data state on the diagram. These values will update as you step through the available states on the diagram summary. </a:t>
            </a:r>
            <a:endParaRPr>
              <a:solidFill>
                <a:schemeClr val="dk1"/>
              </a:solidFill>
            </a:endParaRPr>
          </a:p>
        </p:txBody>
      </p:sp>
      <p:pic>
        <p:nvPicPr>
          <p:cNvPr id="281" name="Google Shape;281;p33"/>
          <p:cNvPicPr preferRelativeResize="0"/>
          <p:nvPr/>
        </p:nvPicPr>
        <p:blipFill>
          <a:blip r:embed="rId3">
            <a:alphaModFix/>
          </a:blip>
          <a:stretch>
            <a:fillRect/>
          </a:stretch>
        </p:blipFill>
        <p:spPr>
          <a:xfrm>
            <a:off x="152400" y="725094"/>
            <a:ext cx="6493200" cy="3949750"/>
          </a:xfrm>
          <a:prstGeom prst="rect">
            <a:avLst/>
          </a:prstGeom>
          <a:noFill/>
          <a:ln>
            <a:noFill/>
          </a:ln>
        </p:spPr>
      </p:pic>
      <p:sp>
        <p:nvSpPr>
          <p:cNvPr id="282" name="Google Shape;282;p33"/>
          <p:cNvSpPr txBox="1"/>
          <p:nvPr/>
        </p:nvSpPr>
        <p:spPr>
          <a:xfrm>
            <a:off x="1048350" y="4848425"/>
            <a:ext cx="7590900" cy="179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000000"/>
                </a:solidFill>
              </a:rPr>
              <a:t>Click </a:t>
            </a:r>
            <a:r>
              <a:rPr lang="en" sz="1000" u="sng">
                <a:solidFill>
                  <a:schemeClr val="hlink"/>
                </a:solidFill>
                <a:hlinkClick r:id="rId4"/>
              </a:rPr>
              <a:t>here</a:t>
            </a:r>
            <a:r>
              <a:rPr lang="en" sz="1000">
                <a:solidFill>
                  <a:srgbClr val="000000"/>
                </a:solidFill>
              </a:rPr>
              <a:t> to View Displayed </a:t>
            </a:r>
            <a:r>
              <a:rPr lang="en" sz="1000"/>
              <a:t>Configuration</a:t>
            </a:r>
            <a:r>
              <a:rPr lang="en" sz="1000">
                <a:solidFill>
                  <a:srgbClr val="000000"/>
                </a:solidFill>
              </a:rPr>
              <a:t> in XINA</a:t>
            </a:r>
            <a:endParaRPr sz="1000">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pic>
        <p:nvPicPr>
          <p:cNvPr id="287" name="Google Shape;287;p34"/>
          <p:cNvPicPr preferRelativeResize="0"/>
          <p:nvPr/>
        </p:nvPicPr>
        <p:blipFill>
          <a:blip r:embed="rId3">
            <a:alphaModFix/>
          </a:blip>
          <a:stretch>
            <a:fillRect/>
          </a:stretch>
        </p:blipFill>
        <p:spPr>
          <a:xfrm>
            <a:off x="129400" y="1903075"/>
            <a:ext cx="3965383" cy="2412100"/>
          </a:xfrm>
          <a:prstGeom prst="rect">
            <a:avLst/>
          </a:prstGeom>
          <a:noFill/>
          <a:ln>
            <a:noFill/>
          </a:ln>
        </p:spPr>
      </p:pic>
      <p:sp>
        <p:nvSpPr>
          <p:cNvPr id="288" name="Google Shape;288;p34"/>
          <p:cNvSpPr txBox="1"/>
          <p:nvPr>
            <p:ph type="title"/>
          </p:nvPr>
        </p:nvSpPr>
        <p:spPr>
          <a:xfrm>
            <a:off x="0" y="-6"/>
            <a:ext cx="8520600" cy="572700"/>
          </a:xfrm>
          <a:prstGeom prst="rect">
            <a:avLst/>
          </a:prstGeom>
        </p:spPr>
        <p:txBody>
          <a:bodyPr anchorCtr="0" anchor="t" bIns="68575" lIns="68575" spcFirstLastPara="1" rIns="68575" wrap="square" tIns="68575">
            <a:normAutofit/>
          </a:bodyPr>
          <a:lstStyle/>
          <a:p>
            <a:pPr indent="0" lvl="0" marL="0" rtl="0" algn="l">
              <a:spcBef>
                <a:spcPts val="0"/>
              </a:spcBef>
              <a:spcAft>
                <a:spcPts val="0"/>
              </a:spcAft>
              <a:buNone/>
            </a:pPr>
            <a:r>
              <a:rPr lang="en"/>
              <a:t>Viewing the Data</a:t>
            </a:r>
            <a:endParaRPr/>
          </a:p>
        </p:txBody>
      </p:sp>
      <p:sp>
        <p:nvSpPr>
          <p:cNvPr id="289" name="Google Shape;289;p34"/>
          <p:cNvSpPr txBox="1"/>
          <p:nvPr>
            <p:ph idx="12" type="sldNum"/>
          </p:nvPr>
        </p:nvSpPr>
        <p:spPr>
          <a:xfrm>
            <a:off x="8488908" y="4803824"/>
            <a:ext cx="548700" cy="393600"/>
          </a:xfrm>
          <a:prstGeom prst="rect">
            <a:avLst/>
          </a:prstGeom>
        </p:spPr>
        <p:txBody>
          <a:bodyPr anchorCtr="0" anchor="ctr" bIns="68575" lIns="68575" spcFirstLastPara="1" rIns="68575" wrap="square" tIns="68575">
            <a:normAutofit/>
          </a:bodyPr>
          <a:lstStyle/>
          <a:p>
            <a:pPr indent="0" lvl="0" marL="0" rtl="0" algn="r">
              <a:spcBef>
                <a:spcPts val="0"/>
              </a:spcBef>
              <a:spcAft>
                <a:spcPts val="0"/>
              </a:spcAft>
              <a:buNone/>
            </a:pPr>
            <a:fld id="{00000000-1234-1234-1234-123412341234}" type="slidenum">
              <a:rPr lang="en"/>
              <a:t>‹#›</a:t>
            </a:fld>
            <a:endParaRPr/>
          </a:p>
        </p:txBody>
      </p:sp>
      <p:sp>
        <p:nvSpPr>
          <p:cNvPr id="290" name="Google Shape;290;p34"/>
          <p:cNvSpPr txBox="1"/>
          <p:nvPr/>
        </p:nvSpPr>
        <p:spPr>
          <a:xfrm>
            <a:off x="2180100" y="594963"/>
            <a:ext cx="4160400" cy="177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Clicking on an indicator on the diagram will open a window containing the mnemonic data plotted across the selected time range.</a:t>
            </a:r>
            <a:endParaRPr>
              <a:solidFill>
                <a:schemeClr val="dk1"/>
              </a:solidFill>
            </a:endParaRPr>
          </a:p>
        </p:txBody>
      </p:sp>
      <p:sp>
        <p:nvSpPr>
          <p:cNvPr id="291" name="Google Shape;291;p34"/>
          <p:cNvSpPr txBox="1"/>
          <p:nvPr/>
        </p:nvSpPr>
        <p:spPr>
          <a:xfrm>
            <a:off x="1048350" y="4848425"/>
            <a:ext cx="7590900" cy="179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000000"/>
                </a:solidFill>
              </a:rPr>
              <a:t>Click </a:t>
            </a:r>
            <a:r>
              <a:rPr lang="en" sz="1000" u="sng">
                <a:solidFill>
                  <a:schemeClr val="hlink"/>
                </a:solidFill>
                <a:hlinkClick r:id="rId4"/>
              </a:rPr>
              <a:t>here</a:t>
            </a:r>
            <a:r>
              <a:rPr lang="en" sz="1000">
                <a:solidFill>
                  <a:srgbClr val="000000"/>
                </a:solidFill>
              </a:rPr>
              <a:t> to View Displayed </a:t>
            </a:r>
            <a:r>
              <a:rPr lang="en" sz="1000"/>
              <a:t>Configuration</a:t>
            </a:r>
            <a:r>
              <a:rPr lang="en" sz="1000">
                <a:solidFill>
                  <a:srgbClr val="000000"/>
                </a:solidFill>
              </a:rPr>
              <a:t> in XINA</a:t>
            </a:r>
            <a:endParaRPr sz="1000">
              <a:solidFill>
                <a:srgbClr val="000000"/>
              </a:solidFill>
            </a:endParaRPr>
          </a:p>
        </p:txBody>
      </p:sp>
      <p:pic>
        <p:nvPicPr>
          <p:cNvPr id="292" name="Google Shape;292;p34"/>
          <p:cNvPicPr preferRelativeResize="0"/>
          <p:nvPr/>
        </p:nvPicPr>
        <p:blipFill>
          <a:blip r:embed="rId5">
            <a:alphaModFix/>
          </a:blip>
          <a:stretch>
            <a:fillRect/>
          </a:stretch>
        </p:blipFill>
        <p:spPr>
          <a:xfrm>
            <a:off x="4293183" y="1937382"/>
            <a:ext cx="4721418" cy="2215470"/>
          </a:xfrm>
          <a:prstGeom prst="rect">
            <a:avLst/>
          </a:prstGeom>
          <a:noFill/>
          <a:ln cap="flat" cmpd="sng" w="28575">
            <a:solidFill>
              <a:srgbClr val="FF9900"/>
            </a:solidFill>
            <a:prstDash val="solid"/>
            <a:round/>
            <a:headEnd len="sm" w="sm" type="none"/>
            <a:tailEnd len="sm" w="sm" type="none"/>
          </a:ln>
        </p:spPr>
      </p:pic>
      <p:sp>
        <p:nvSpPr>
          <p:cNvPr id="293" name="Google Shape;293;p34"/>
          <p:cNvSpPr/>
          <p:nvPr/>
        </p:nvSpPr>
        <p:spPr>
          <a:xfrm>
            <a:off x="1014275" y="2297425"/>
            <a:ext cx="480000" cy="282900"/>
          </a:xfrm>
          <a:prstGeom prst="rect">
            <a:avLst/>
          </a:prstGeom>
          <a:no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294" name="Google Shape;294;p34"/>
          <p:cNvCxnSpPr>
            <a:stCxn id="293" idx="3"/>
            <a:endCxn id="292" idx="1"/>
          </p:cNvCxnSpPr>
          <p:nvPr/>
        </p:nvCxnSpPr>
        <p:spPr>
          <a:xfrm>
            <a:off x="1494275" y="2438875"/>
            <a:ext cx="2799000" cy="606300"/>
          </a:xfrm>
          <a:prstGeom prst="straightConnector1">
            <a:avLst/>
          </a:prstGeom>
          <a:noFill/>
          <a:ln cap="flat" cmpd="sng" w="28575">
            <a:solidFill>
              <a:srgbClr val="FF9900"/>
            </a:solidFill>
            <a:prstDash val="solid"/>
            <a:round/>
            <a:headEnd len="med" w="med" type="none"/>
            <a:tailEnd len="med" w="med" type="triangl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35"/>
          <p:cNvSpPr txBox="1"/>
          <p:nvPr>
            <p:ph type="title"/>
          </p:nvPr>
        </p:nvSpPr>
        <p:spPr>
          <a:xfrm>
            <a:off x="0" y="-6"/>
            <a:ext cx="8520600" cy="572700"/>
          </a:xfrm>
          <a:prstGeom prst="rect">
            <a:avLst/>
          </a:prstGeom>
        </p:spPr>
        <p:txBody>
          <a:bodyPr anchorCtr="0" anchor="t" bIns="68575" lIns="68575" spcFirstLastPara="1" rIns="68575" wrap="square" tIns="68575">
            <a:normAutofit/>
          </a:bodyPr>
          <a:lstStyle/>
          <a:p>
            <a:pPr indent="0" lvl="0" marL="0" rtl="0" algn="l">
              <a:spcBef>
                <a:spcPts val="0"/>
              </a:spcBef>
              <a:spcAft>
                <a:spcPts val="0"/>
              </a:spcAft>
              <a:buNone/>
            </a:pPr>
            <a:r>
              <a:rPr lang="en"/>
              <a:t>Sharing, Saving, and Loading Configurations</a:t>
            </a:r>
            <a:endParaRPr/>
          </a:p>
        </p:txBody>
      </p:sp>
      <p:sp>
        <p:nvSpPr>
          <p:cNvPr id="300" name="Google Shape;300;p35"/>
          <p:cNvSpPr txBox="1"/>
          <p:nvPr>
            <p:ph idx="1" type="body"/>
          </p:nvPr>
        </p:nvSpPr>
        <p:spPr>
          <a:xfrm>
            <a:off x="311700" y="1752550"/>
            <a:ext cx="8520600" cy="1530600"/>
          </a:xfrm>
          <a:prstGeom prst="rect">
            <a:avLst/>
          </a:prstGeom>
        </p:spPr>
        <p:txBody>
          <a:bodyPr anchorCtr="0" anchor="t" bIns="68575" lIns="68575" spcFirstLastPara="1" rIns="68575" wrap="square" tIns="68575">
            <a:normAutofit/>
          </a:bodyPr>
          <a:lstStyle/>
          <a:p>
            <a:pPr indent="0" lvl="0" marL="0" rtl="0" algn="l">
              <a:spcBef>
                <a:spcPts val="0"/>
              </a:spcBef>
              <a:spcAft>
                <a:spcPts val="0"/>
              </a:spcAft>
              <a:buNone/>
            </a:pPr>
            <a:r>
              <a:rPr lang="en"/>
              <a:t>It is possible to share and save the current state of the tool, as well as load a previously saved configuration. Please click </a:t>
            </a:r>
            <a:r>
              <a:rPr lang="en" u="sng">
                <a:solidFill>
                  <a:schemeClr val="hlink"/>
                </a:solidFill>
                <a:hlinkClick r:id="rId3"/>
              </a:rPr>
              <a:t>here</a:t>
            </a:r>
            <a:r>
              <a:rPr lang="en"/>
              <a:t> to view the sharing, saving, and loading tutorial.</a:t>
            </a:r>
            <a:endParaRPr/>
          </a:p>
        </p:txBody>
      </p:sp>
      <p:pic>
        <p:nvPicPr>
          <p:cNvPr id="301" name="Google Shape;301;p35"/>
          <p:cNvPicPr preferRelativeResize="0"/>
          <p:nvPr/>
        </p:nvPicPr>
        <p:blipFill>
          <a:blip r:embed="rId4">
            <a:alphaModFix/>
          </a:blip>
          <a:stretch>
            <a:fillRect/>
          </a:stretch>
        </p:blipFill>
        <p:spPr>
          <a:xfrm>
            <a:off x="675275" y="776550"/>
            <a:ext cx="7793450" cy="603475"/>
          </a:xfrm>
          <a:prstGeom prst="rect">
            <a:avLst/>
          </a:prstGeom>
          <a:noFill/>
          <a:ln>
            <a:noFill/>
          </a:ln>
        </p:spPr>
      </p:pic>
      <p:sp>
        <p:nvSpPr>
          <p:cNvPr id="302" name="Google Shape;302;p35"/>
          <p:cNvSpPr txBox="1"/>
          <p:nvPr>
            <p:ph idx="12" type="sldNum"/>
          </p:nvPr>
        </p:nvSpPr>
        <p:spPr>
          <a:xfrm>
            <a:off x="8488908" y="4803824"/>
            <a:ext cx="548700" cy="393600"/>
          </a:xfrm>
          <a:prstGeom prst="rect">
            <a:avLst/>
          </a:prstGeom>
        </p:spPr>
        <p:txBody>
          <a:bodyPr anchorCtr="0" anchor="ctr" bIns="68575" lIns="68575" spcFirstLastPara="1" rIns="68575" wrap="square" tIns="68575">
            <a:normAutofit/>
          </a:bodyPr>
          <a:lstStyle/>
          <a:p>
            <a:pPr indent="0" lvl="0" marL="0" rtl="0" algn="r">
              <a:spcBef>
                <a:spcPts val="0"/>
              </a:spcBef>
              <a:spcAft>
                <a:spcPts val="0"/>
              </a:spcAft>
              <a:buClr>
                <a:srgbClr val="A92B40"/>
              </a:buClr>
              <a:buSzPts val="800"/>
              <a:buFont typeface="Arial"/>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1"/>
          <p:cNvSpPr txBox="1"/>
          <p:nvPr>
            <p:ph type="title"/>
          </p:nvPr>
        </p:nvSpPr>
        <p:spPr>
          <a:xfrm>
            <a:off x="0" y="0"/>
            <a:ext cx="8520600" cy="572700"/>
          </a:xfrm>
          <a:prstGeom prst="rect">
            <a:avLst/>
          </a:prstGeom>
        </p:spPr>
        <p:txBody>
          <a:bodyPr anchorCtr="0" anchor="t" bIns="68575" lIns="68575" spcFirstLastPara="1" rIns="68575" wrap="square" tIns="68575">
            <a:normAutofit/>
          </a:bodyPr>
          <a:lstStyle/>
          <a:p>
            <a:pPr indent="0" lvl="0" marL="0" rtl="0" algn="l">
              <a:spcBef>
                <a:spcPts val="0"/>
              </a:spcBef>
              <a:spcAft>
                <a:spcPts val="0"/>
              </a:spcAft>
              <a:buNone/>
            </a:pPr>
            <a:r>
              <a:rPr lang="en"/>
              <a:t>Important Definitions</a:t>
            </a:r>
            <a:endParaRPr/>
          </a:p>
        </p:txBody>
      </p:sp>
      <p:sp>
        <p:nvSpPr>
          <p:cNvPr id="142" name="Google Shape;142;p21"/>
          <p:cNvSpPr txBox="1"/>
          <p:nvPr>
            <p:ph idx="1" type="body"/>
          </p:nvPr>
        </p:nvSpPr>
        <p:spPr>
          <a:xfrm>
            <a:off x="311700" y="1152475"/>
            <a:ext cx="8520600" cy="3878400"/>
          </a:xfrm>
          <a:prstGeom prst="rect">
            <a:avLst/>
          </a:prstGeom>
        </p:spPr>
        <p:txBody>
          <a:bodyPr anchorCtr="0" anchor="t" bIns="68575" lIns="68575" spcFirstLastPara="1" rIns="68575" wrap="square" tIns="68575">
            <a:normAutofit/>
          </a:bodyPr>
          <a:lstStyle/>
          <a:p>
            <a:pPr indent="-317500" lvl="0" marL="457200" rtl="0" algn="l">
              <a:lnSpc>
                <a:spcPct val="100000"/>
              </a:lnSpc>
              <a:spcBef>
                <a:spcPts val="0"/>
              </a:spcBef>
              <a:spcAft>
                <a:spcPts val="0"/>
              </a:spcAft>
              <a:buClr>
                <a:schemeClr val="dk1"/>
              </a:buClr>
              <a:buSzPts val="1400"/>
              <a:buChar char="●"/>
            </a:pPr>
            <a:r>
              <a:rPr b="1" lang="en" sz="1400"/>
              <a:t>Mnemonics</a:t>
            </a:r>
            <a:r>
              <a:rPr lang="en" sz="1400"/>
              <a:t>: A named data channel or field</a:t>
            </a:r>
            <a:br>
              <a:rPr lang="en" sz="1400"/>
            </a:br>
            <a:r>
              <a:rPr lang="en" sz="1400"/>
              <a:t>	Example: A temperature sensor or a boolean state</a:t>
            </a:r>
            <a:endParaRPr sz="1400"/>
          </a:p>
          <a:p>
            <a:pPr indent="-317500" lvl="0" marL="457200" rtl="0" algn="l">
              <a:lnSpc>
                <a:spcPct val="100000"/>
              </a:lnSpc>
              <a:spcBef>
                <a:spcPts val="0"/>
              </a:spcBef>
              <a:spcAft>
                <a:spcPts val="0"/>
              </a:spcAft>
              <a:buClr>
                <a:schemeClr val="dk1"/>
              </a:buClr>
              <a:buSzPts val="1400"/>
              <a:buChar char="●"/>
            </a:pPr>
            <a:r>
              <a:rPr b="1" lang="en" sz="1400"/>
              <a:t>Model</a:t>
            </a:r>
            <a:r>
              <a:rPr lang="en" sz="1400"/>
              <a:t>: A separate system with independent data</a:t>
            </a:r>
            <a:br>
              <a:rPr lang="en" sz="1400"/>
            </a:br>
            <a:r>
              <a:rPr lang="en" sz="1400"/>
              <a:t>	Example: </a:t>
            </a:r>
            <a:r>
              <a:rPr lang="en" sz="1400"/>
              <a:t>Engineering model or flight model</a:t>
            </a:r>
            <a:endParaRPr sz="1400"/>
          </a:p>
          <a:p>
            <a:pPr indent="-317500" lvl="0" marL="457200" rtl="0" algn="l">
              <a:lnSpc>
                <a:spcPct val="100000"/>
              </a:lnSpc>
              <a:spcBef>
                <a:spcPts val="0"/>
              </a:spcBef>
              <a:spcAft>
                <a:spcPts val="0"/>
              </a:spcAft>
              <a:buClr>
                <a:schemeClr val="dk1"/>
              </a:buClr>
              <a:buSzPts val="1400"/>
              <a:buChar char="●"/>
            </a:pPr>
            <a:r>
              <a:rPr b="1" lang="en" sz="1400"/>
              <a:t>Events</a:t>
            </a:r>
            <a:r>
              <a:rPr lang="en" sz="1400"/>
              <a:t>: A text label with for an instance in time.</a:t>
            </a:r>
            <a:br>
              <a:rPr lang="en" sz="1400"/>
            </a:br>
            <a:r>
              <a:rPr lang="en" sz="1400"/>
              <a:t>	Example: 01-17-2025 12:32:21 “Started the pump”</a:t>
            </a:r>
            <a:endParaRPr sz="1400"/>
          </a:p>
          <a:p>
            <a:pPr indent="-317500" lvl="0" marL="457200" rtl="0" algn="l">
              <a:lnSpc>
                <a:spcPct val="100000"/>
              </a:lnSpc>
              <a:spcBef>
                <a:spcPts val="0"/>
              </a:spcBef>
              <a:spcAft>
                <a:spcPts val="0"/>
              </a:spcAft>
              <a:buClr>
                <a:schemeClr val="dk1"/>
              </a:buClr>
              <a:buSzPts val="1400"/>
              <a:buChar char="●"/>
            </a:pPr>
            <a:r>
              <a:rPr b="1" lang="en" sz="1400"/>
              <a:t>Diagrams</a:t>
            </a:r>
            <a:r>
              <a:rPr lang="en" sz="1400"/>
              <a:t>:</a:t>
            </a:r>
            <a:r>
              <a:rPr lang="en" sz="1400"/>
              <a:t> A Diagram is an SVG image with an accompanying set of rules about how it should change in response to data. Those rules are divided into Switches and Indicators</a:t>
            </a:r>
            <a:endParaRPr sz="1400"/>
          </a:p>
          <a:p>
            <a:pPr indent="-317500" lvl="0" marL="457200" rtl="0" algn="l">
              <a:lnSpc>
                <a:spcPct val="100000"/>
              </a:lnSpc>
              <a:spcBef>
                <a:spcPts val="0"/>
              </a:spcBef>
              <a:spcAft>
                <a:spcPts val="0"/>
              </a:spcAft>
              <a:buClr>
                <a:schemeClr val="dk1"/>
              </a:buClr>
              <a:buSzPts val="1400"/>
              <a:buChar char="●"/>
            </a:pPr>
            <a:r>
              <a:rPr b="1" lang="en" sz="1400"/>
              <a:t>Switches</a:t>
            </a:r>
            <a:r>
              <a:rPr lang="en" sz="1400"/>
              <a:t>: A Switch is an on/off logical value. These can be defined as Event Switches, which turn on or off by matching text in Events, Mnemonic Switches, which turn on when a mnemonic is within a specific range, or Logical Switches, which allow you to combine multiple other switches</a:t>
            </a:r>
            <a:endParaRPr sz="1400"/>
          </a:p>
          <a:p>
            <a:pPr indent="-317500" lvl="0" marL="457200" rtl="0" algn="l">
              <a:lnSpc>
                <a:spcPct val="100000"/>
              </a:lnSpc>
              <a:spcBef>
                <a:spcPts val="0"/>
              </a:spcBef>
              <a:spcAft>
                <a:spcPts val="0"/>
              </a:spcAft>
              <a:buClr>
                <a:schemeClr val="dk1"/>
              </a:buClr>
              <a:buSzPts val="1400"/>
              <a:buChar char="●"/>
            </a:pPr>
            <a:r>
              <a:rPr b="1" lang="en" sz="1400"/>
              <a:t>Indicators</a:t>
            </a:r>
            <a:r>
              <a:rPr lang="en" sz="1400"/>
              <a:t>: An Indicator associates Switches with visual effects and particular elements in the Diagram image. Indicators can change colors, update text, or apply highlighting</a:t>
            </a:r>
            <a:endParaRPr sz="1400"/>
          </a:p>
        </p:txBody>
      </p:sp>
      <p:sp>
        <p:nvSpPr>
          <p:cNvPr id="143" name="Google Shape;143;p21"/>
          <p:cNvSpPr txBox="1"/>
          <p:nvPr>
            <p:ph idx="12" type="sldNum"/>
          </p:nvPr>
        </p:nvSpPr>
        <p:spPr>
          <a:xfrm>
            <a:off x="8488908" y="4803824"/>
            <a:ext cx="548700" cy="393600"/>
          </a:xfrm>
          <a:prstGeom prst="rect">
            <a:avLst/>
          </a:prstGeom>
        </p:spPr>
        <p:txBody>
          <a:bodyPr anchorCtr="0" anchor="ctr" bIns="68575" lIns="68575" spcFirstLastPara="1" rIns="68575" wrap="square" tIns="68575">
            <a:normAutofit/>
          </a:bodyPr>
          <a:lstStyle/>
          <a:p>
            <a:pPr indent="0" lvl="0" marL="0" rtl="0" algn="r">
              <a:spcBef>
                <a:spcPts val="0"/>
              </a:spcBef>
              <a:spcAft>
                <a:spcPts val="0"/>
              </a:spcAft>
              <a:buClr>
                <a:srgbClr val="A92B40"/>
              </a:buClr>
              <a:buSzPts val="800"/>
              <a:buFont typeface="Arial"/>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2"/>
          <p:cNvSpPr txBox="1"/>
          <p:nvPr>
            <p:ph type="title"/>
          </p:nvPr>
        </p:nvSpPr>
        <p:spPr>
          <a:xfrm>
            <a:off x="0" y="0"/>
            <a:ext cx="8520600" cy="572700"/>
          </a:xfrm>
          <a:prstGeom prst="rect">
            <a:avLst/>
          </a:prstGeom>
        </p:spPr>
        <p:txBody>
          <a:bodyPr anchorCtr="0" anchor="t" bIns="68575" lIns="68575" spcFirstLastPara="1" rIns="68575" wrap="square" tIns="68575">
            <a:normAutofit/>
          </a:bodyPr>
          <a:lstStyle/>
          <a:p>
            <a:pPr indent="0" lvl="0" marL="0" rtl="0" algn="l">
              <a:spcBef>
                <a:spcPts val="0"/>
              </a:spcBef>
              <a:spcAft>
                <a:spcPts val="0"/>
              </a:spcAft>
              <a:buNone/>
            </a:pPr>
            <a:r>
              <a:rPr lang="en"/>
              <a:t>DraMS Diagram Viewer</a:t>
            </a:r>
            <a:endParaRPr/>
          </a:p>
        </p:txBody>
      </p:sp>
      <p:sp>
        <p:nvSpPr>
          <p:cNvPr id="149" name="Google Shape;149;p22"/>
          <p:cNvSpPr txBox="1"/>
          <p:nvPr>
            <p:ph idx="1" type="body"/>
          </p:nvPr>
        </p:nvSpPr>
        <p:spPr>
          <a:xfrm>
            <a:off x="311700" y="790350"/>
            <a:ext cx="8520600" cy="3416400"/>
          </a:xfrm>
          <a:prstGeom prst="rect">
            <a:avLst/>
          </a:prstGeom>
        </p:spPr>
        <p:txBody>
          <a:bodyPr anchorCtr="0" anchor="t" bIns="68575" lIns="68575" spcFirstLastPara="1" rIns="68575" wrap="square" tIns="68575">
            <a:normAutofit/>
          </a:bodyPr>
          <a:lstStyle/>
          <a:p>
            <a:pPr indent="0" lvl="0" marL="0" rtl="0" algn="l">
              <a:spcBef>
                <a:spcPts val="0"/>
              </a:spcBef>
              <a:spcAft>
                <a:spcPts val="0"/>
              </a:spcAft>
              <a:buNone/>
            </a:pPr>
            <a:r>
              <a:rPr lang="en" sz="1400"/>
              <a:t>The Diagram Viewer tool brings diagrams and schematics alive by changing diagram attributes, such as color or text, based on telemetry data. </a:t>
            </a:r>
            <a:endParaRPr sz="1400"/>
          </a:p>
          <a:p>
            <a:pPr indent="0" lvl="0" marL="0" rtl="0" algn="l">
              <a:spcBef>
                <a:spcPts val="0"/>
              </a:spcBef>
              <a:spcAft>
                <a:spcPts val="0"/>
              </a:spcAft>
              <a:buNone/>
            </a:pPr>
            <a:r>
              <a:t/>
            </a:r>
            <a:endParaRPr/>
          </a:p>
        </p:txBody>
      </p:sp>
      <p:sp>
        <p:nvSpPr>
          <p:cNvPr id="150" name="Google Shape;150;p22"/>
          <p:cNvSpPr txBox="1"/>
          <p:nvPr>
            <p:ph idx="12" type="sldNum"/>
          </p:nvPr>
        </p:nvSpPr>
        <p:spPr>
          <a:xfrm>
            <a:off x="8488908" y="4803824"/>
            <a:ext cx="548700" cy="393600"/>
          </a:xfrm>
          <a:prstGeom prst="rect">
            <a:avLst/>
          </a:prstGeom>
        </p:spPr>
        <p:txBody>
          <a:bodyPr anchorCtr="0" anchor="ctr" bIns="68575" lIns="68575" spcFirstLastPara="1" rIns="68575" wrap="square" tIns="68575">
            <a:normAutofit/>
          </a:bodyPr>
          <a:lstStyle/>
          <a:p>
            <a:pPr indent="0" lvl="0" marL="0" rtl="0" algn="r">
              <a:spcBef>
                <a:spcPts val="0"/>
              </a:spcBef>
              <a:spcAft>
                <a:spcPts val="0"/>
              </a:spcAft>
              <a:buClr>
                <a:srgbClr val="A92B40"/>
              </a:buClr>
              <a:buSzPts val="800"/>
              <a:buFont typeface="Arial"/>
              <a:buNone/>
            </a:pPr>
            <a:fld id="{00000000-1234-1234-1234-123412341234}" type="slidenum">
              <a:rPr lang="en"/>
              <a:t>‹#›</a:t>
            </a:fld>
            <a:endParaRPr/>
          </a:p>
        </p:txBody>
      </p:sp>
      <p:pic>
        <p:nvPicPr>
          <p:cNvPr id="151" name="Google Shape;151;p22"/>
          <p:cNvPicPr preferRelativeResize="0"/>
          <p:nvPr/>
        </p:nvPicPr>
        <p:blipFill>
          <a:blip r:embed="rId3">
            <a:alphaModFix/>
          </a:blip>
          <a:stretch>
            <a:fillRect/>
          </a:stretch>
        </p:blipFill>
        <p:spPr>
          <a:xfrm>
            <a:off x="257171" y="1617808"/>
            <a:ext cx="4014152" cy="2314804"/>
          </a:xfrm>
          <a:prstGeom prst="rect">
            <a:avLst/>
          </a:prstGeom>
          <a:noFill/>
          <a:ln>
            <a:noFill/>
          </a:ln>
        </p:spPr>
      </p:pic>
      <p:pic>
        <p:nvPicPr>
          <p:cNvPr id="152" name="Google Shape;152;p22"/>
          <p:cNvPicPr preferRelativeResize="0"/>
          <p:nvPr/>
        </p:nvPicPr>
        <p:blipFill>
          <a:blip r:embed="rId4">
            <a:alphaModFix/>
          </a:blip>
          <a:stretch>
            <a:fillRect/>
          </a:stretch>
        </p:blipFill>
        <p:spPr>
          <a:xfrm>
            <a:off x="4336600" y="2963125"/>
            <a:ext cx="4077025" cy="1627299"/>
          </a:xfrm>
          <a:prstGeom prst="rect">
            <a:avLst/>
          </a:prstGeom>
          <a:noFill/>
          <a:ln>
            <a:noFill/>
          </a:ln>
        </p:spPr>
      </p:pic>
      <p:pic>
        <p:nvPicPr>
          <p:cNvPr id="153" name="Google Shape;153;p22"/>
          <p:cNvPicPr preferRelativeResize="0"/>
          <p:nvPr/>
        </p:nvPicPr>
        <p:blipFill>
          <a:blip r:embed="rId5">
            <a:alphaModFix/>
          </a:blip>
          <a:stretch>
            <a:fillRect/>
          </a:stretch>
        </p:blipFill>
        <p:spPr>
          <a:xfrm>
            <a:off x="4336600" y="1578525"/>
            <a:ext cx="4241777" cy="25929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3"/>
          <p:cNvSpPr txBox="1"/>
          <p:nvPr>
            <p:ph type="title"/>
          </p:nvPr>
        </p:nvSpPr>
        <p:spPr>
          <a:xfrm>
            <a:off x="0" y="0"/>
            <a:ext cx="8520600" cy="572700"/>
          </a:xfrm>
          <a:prstGeom prst="rect">
            <a:avLst/>
          </a:prstGeom>
        </p:spPr>
        <p:txBody>
          <a:bodyPr anchorCtr="0" anchor="t" bIns="68575" lIns="68575" spcFirstLastPara="1" rIns="68575" wrap="square" tIns="68575">
            <a:normAutofit/>
          </a:bodyPr>
          <a:lstStyle/>
          <a:p>
            <a:pPr indent="0" lvl="0" marL="0" rtl="0" algn="l">
              <a:spcBef>
                <a:spcPts val="0"/>
              </a:spcBef>
              <a:spcAft>
                <a:spcPts val="0"/>
              </a:spcAft>
              <a:buNone/>
            </a:pPr>
            <a:r>
              <a:rPr lang="en"/>
              <a:t>DraMS Diagram Viewer Overview</a:t>
            </a:r>
            <a:endParaRPr/>
          </a:p>
        </p:txBody>
      </p:sp>
      <p:pic>
        <p:nvPicPr>
          <p:cNvPr id="159" name="Google Shape;159;p23"/>
          <p:cNvPicPr preferRelativeResize="0"/>
          <p:nvPr/>
        </p:nvPicPr>
        <p:blipFill>
          <a:blip r:embed="rId3">
            <a:alphaModFix/>
          </a:blip>
          <a:stretch>
            <a:fillRect/>
          </a:stretch>
        </p:blipFill>
        <p:spPr>
          <a:xfrm>
            <a:off x="311700" y="642050"/>
            <a:ext cx="8520602" cy="4164000"/>
          </a:xfrm>
          <a:prstGeom prst="rect">
            <a:avLst/>
          </a:prstGeom>
          <a:noFill/>
          <a:ln>
            <a:noFill/>
          </a:ln>
        </p:spPr>
      </p:pic>
      <p:sp>
        <p:nvSpPr>
          <p:cNvPr id="160" name="Google Shape;160;p23"/>
          <p:cNvSpPr/>
          <p:nvPr/>
        </p:nvSpPr>
        <p:spPr>
          <a:xfrm>
            <a:off x="1322100" y="785850"/>
            <a:ext cx="618600" cy="417900"/>
          </a:xfrm>
          <a:prstGeom prst="rect">
            <a:avLst/>
          </a:prstGeom>
          <a:solidFill>
            <a:schemeClr val="lt2"/>
          </a:solidFill>
          <a:ln cap="flat" cmpd="sng" w="28575">
            <a:solidFill>
              <a:srgbClr val="FF99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800"/>
              <a:t>Database Selector</a:t>
            </a:r>
            <a:endParaRPr sz="800"/>
          </a:p>
        </p:txBody>
      </p:sp>
      <p:sp>
        <p:nvSpPr>
          <p:cNvPr id="161" name="Google Shape;161;p23"/>
          <p:cNvSpPr/>
          <p:nvPr/>
        </p:nvSpPr>
        <p:spPr>
          <a:xfrm>
            <a:off x="1322097" y="1394226"/>
            <a:ext cx="618600" cy="395100"/>
          </a:xfrm>
          <a:prstGeom prst="rect">
            <a:avLst/>
          </a:prstGeom>
          <a:solidFill>
            <a:schemeClr val="lt2"/>
          </a:solidFill>
          <a:ln cap="flat" cmpd="sng" w="28575">
            <a:solidFill>
              <a:srgbClr val="FF99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800"/>
              <a:t>Diagram Selector</a:t>
            </a:r>
            <a:endParaRPr sz="800"/>
          </a:p>
        </p:txBody>
      </p:sp>
      <p:sp>
        <p:nvSpPr>
          <p:cNvPr id="162" name="Google Shape;162;p23"/>
          <p:cNvSpPr/>
          <p:nvPr/>
        </p:nvSpPr>
        <p:spPr>
          <a:xfrm>
            <a:off x="4814095" y="833400"/>
            <a:ext cx="1140000" cy="322800"/>
          </a:xfrm>
          <a:prstGeom prst="rect">
            <a:avLst/>
          </a:prstGeom>
          <a:solidFill>
            <a:schemeClr val="lt2"/>
          </a:solidFill>
          <a:ln cap="flat" cmpd="sng" w="28575">
            <a:solidFill>
              <a:srgbClr val="FF99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800"/>
              <a:t>Diagram Summary</a:t>
            </a:r>
            <a:endParaRPr sz="800"/>
          </a:p>
        </p:txBody>
      </p:sp>
      <p:sp>
        <p:nvSpPr>
          <p:cNvPr id="163" name="Google Shape;163;p23"/>
          <p:cNvSpPr/>
          <p:nvPr/>
        </p:nvSpPr>
        <p:spPr>
          <a:xfrm>
            <a:off x="4814105" y="1543820"/>
            <a:ext cx="1140000" cy="322800"/>
          </a:xfrm>
          <a:prstGeom prst="rect">
            <a:avLst/>
          </a:prstGeom>
          <a:solidFill>
            <a:schemeClr val="lt2"/>
          </a:solidFill>
          <a:ln cap="flat" cmpd="sng" w="28575">
            <a:solidFill>
              <a:srgbClr val="FF99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800"/>
              <a:t>Switch Information</a:t>
            </a:r>
            <a:endParaRPr sz="800"/>
          </a:p>
        </p:txBody>
      </p:sp>
      <p:sp>
        <p:nvSpPr>
          <p:cNvPr id="164" name="Google Shape;164;p23"/>
          <p:cNvSpPr/>
          <p:nvPr/>
        </p:nvSpPr>
        <p:spPr>
          <a:xfrm>
            <a:off x="4814105" y="2487935"/>
            <a:ext cx="1140000" cy="322800"/>
          </a:xfrm>
          <a:prstGeom prst="rect">
            <a:avLst/>
          </a:prstGeom>
          <a:solidFill>
            <a:schemeClr val="lt2"/>
          </a:solidFill>
          <a:ln cap="flat" cmpd="sng" w="28575">
            <a:solidFill>
              <a:srgbClr val="FF99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800"/>
              <a:t>Indicator</a:t>
            </a:r>
            <a:r>
              <a:rPr lang="en" sz="800"/>
              <a:t> Information</a:t>
            </a:r>
            <a:endParaRPr sz="800"/>
          </a:p>
        </p:txBody>
      </p:sp>
      <p:sp>
        <p:nvSpPr>
          <p:cNvPr id="165" name="Google Shape;165;p23"/>
          <p:cNvSpPr/>
          <p:nvPr/>
        </p:nvSpPr>
        <p:spPr>
          <a:xfrm>
            <a:off x="4814105" y="3459196"/>
            <a:ext cx="1140000" cy="322800"/>
          </a:xfrm>
          <a:prstGeom prst="rect">
            <a:avLst/>
          </a:prstGeom>
          <a:solidFill>
            <a:schemeClr val="lt2"/>
          </a:solidFill>
          <a:ln cap="flat" cmpd="sng" w="28575">
            <a:solidFill>
              <a:srgbClr val="FF99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800"/>
              <a:t>Diagram</a:t>
            </a:r>
            <a:endParaRPr sz="800"/>
          </a:p>
        </p:txBody>
      </p:sp>
      <p:sp>
        <p:nvSpPr>
          <p:cNvPr id="166" name="Google Shape;166;p23"/>
          <p:cNvSpPr txBox="1"/>
          <p:nvPr/>
        </p:nvSpPr>
        <p:spPr>
          <a:xfrm>
            <a:off x="1048350" y="4848425"/>
            <a:ext cx="7590900" cy="179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000000"/>
                </a:solidFill>
              </a:rPr>
              <a:t>Click </a:t>
            </a:r>
            <a:r>
              <a:rPr lang="en" sz="1000" u="sng">
                <a:solidFill>
                  <a:schemeClr val="hlink"/>
                </a:solidFill>
                <a:hlinkClick r:id="rId4"/>
              </a:rPr>
              <a:t>here</a:t>
            </a:r>
            <a:r>
              <a:rPr lang="en" sz="1000">
                <a:solidFill>
                  <a:srgbClr val="000000"/>
                </a:solidFill>
              </a:rPr>
              <a:t> to View Displayed </a:t>
            </a:r>
            <a:r>
              <a:rPr lang="en" sz="1000"/>
              <a:t>Configuration</a:t>
            </a:r>
            <a:r>
              <a:rPr lang="en" sz="1000">
                <a:solidFill>
                  <a:srgbClr val="000000"/>
                </a:solidFill>
              </a:rPr>
              <a:t> in XINA</a:t>
            </a:r>
            <a:endParaRPr sz="1000">
              <a:solidFill>
                <a:srgbClr val="000000"/>
              </a:solidFill>
            </a:endParaRPr>
          </a:p>
        </p:txBody>
      </p:sp>
      <p:sp>
        <p:nvSpPr>
          <p:cNvPr id="167" name="Google Shape;167;p23"/>
          <p:cNvSpPr txBox="1"/>
          <p:nvPr>
            <p:ph idx="12" type="sldNum"/>
          </p:nvPr>
        </p:nvSpPr>
        <p:spPr>
          <a:xfrm>
            <a:off x="8488908" y="4803824"/>
            <a:ext cx="548700" cy="393600"/>
          </a:xfrm>
          <a:prstGeom prst="rect">
            <a:avLst/>
          </a:prstGeom>
        </p:spPr>
        <p:txBody>
          <a:bodyPr anchorCtr="0" anchor="ctr" bIns="68575" lIns="68575" spcFirstLastPara="1" rIns="68575" wrap="square" tIns="68575">
            <a:normAutofit/>
          </a:bodyPr>
          <a:lstStyle/>
          <a:p>
            <a:pPr indent="0" lvl="0" marL="0" rtl="0" algn="r">
              <a:spcBef>
                <a:spcPts val="0"/>
              </a:spcBef>
              <a:spcAft>
                <a:spcPts val="0"/>
              </a:spcAft>
              <a:buClr>
                <a:srgbClr val="A92B40"/>
              </a:buClr>
              <a:buSzPts val="800"/>
              <a:buFont typeface="Arial"/>
              <a:buNone/>
            </a:pPr>
            <a:fld id="{00000000-1234-1234-1234-123412341234}" type="slidenum">
              <a:rPr lang="en"/>
              <a:t>‹#›</a:t>
            </a:fld>
            <a:endParaRPr/>
          </a:p>
        </p:txBody>
      </p:sp>
      <p:sp>
        <p:nvSpPr>
          <p:cNvPr id="168" name="Google Shape;168;p23"/>
          <p:cNvSpPr/>
          <p:nvPr/>
        </p:nvSpPr>
        <p:spPr>
          <a:xfrm>
            <a:off x="1322100" y="2686775"/>
            <a:ext cx="872400" cy="485100"/>
          </a:xfrm>
          <a:prstGeom prst="rect">
            <a:avLst/>
          </a:prstGeom>
          <a:solidFill>
            <a:schemeClr val="lt2"/>
          </a:solidFill>
          <a:ln cap="flat" cmpd="sng" w="28575">
            <a:solidFill>
              <a:srgbClr val="FF99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800"/>
              <a:t>Time Range/Interval</a:t>
            </a:r>
            <a:r>
              <a:rPr lang="en" sz="800"/>
              <a:t> Selector</a:t>
            </a:r>
            <a:endParaRPr sz="8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4"/>
          <p:cNvSpPr txBox="1"/>
          <p:nvPr>
            <p:ph type="title"/>
          </p:nvPr>
        </p:nvSpPr>
        <p:spPr>
          <a:xfrm>
            <a:off x="0" y="0"/>
            <a:ext cx="8520600" cy="572700"/>
          </a:xfrm>
          <a:prstGeom prst="rect">
            <a:avLst/>
          </a:prstGeom>
        </p:spPr>
        <p:txBody>
          <a:bodyPr anchorCtr="0" anchor="t" bIns="68575" lIns="68575" spcFirstLastPara="1" rIns="68575" wrap="square" tIns="68575">
            <a:normAutofit/>
          </a:bodyPr>
          <a:lstStyle/>
          <a:p>
            <a:pPr indent="0" lvl="0" marL="0" rtl="0" algn="l">
              <a:spcBef>
                <a:spcPts val="0"/>
              </a:spcBef>
              <a:spcAft>
                <a:spcPts val="0"/>
              </a:spcAft>
              <a:buNone/>
            </a:pPr>
            <a:r>
              <a:rPr lang="en"/>
              <a:t>Selecting a Diagram (Database Selection)</a:t>
            </a:r>
            <a:endParaRPr/>
          </a:p>
        </p:txBody>
      </p:sp>
      <p:sp>
        <p:nvSpPr>
          <p:cNvPr id="174" name="Google Shape;174;p24"/>
          <p:cNvSpPr txBox="1"/>
          <p:nvPr/>
        </p:nvSpPr>
        <p:spPr>
          <a:xfrm>
            <a:off x="5377550" y="1725088"/>
            <a:ext cx="3616800" cy="111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u="sng">
                <a:solidFill>
                  <a:schemeClr val="dk1"/>
                </a:solidFill>
              </a:rPr>
              <a:t>Database Selector</a:t>
            </a:r>
            <a:r>
              <a:rPr lang="en">
                <a:solidFill>
                  <a:schemeClr val="dk1"/>
                </a:solidFill>
              </a:rPr>
              <a:t>: Select which database to view diagrams from here.</a:t>
            </a:r>
            <a:endParaRPr>
              <a:solidFill>
                <a:schemeClr val="dk1"/>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t/>
            </a:r>
            <a:endParaRPr>
              <a:solidFill>
                <a:schemeClr val="dk2"/>
              </a:solidFill>
            </a:endParaRPr>
          </a:p>
        </p:txBody>
      </p:sp>
      <p:sp>
        <p:nvSpPr>
          <p:cNvPr id="175" name="Google Shape;175;p24"/>
          <p:cNvSpPr txBox="1"/>
          <p:nvPr>
            <p:ph idx="12" type="sldNum"/>
          </p:nvPr>
        </p:nvSpPr>
        <p:spPr>
          <a:xfrm>
            <a:off x="8488908" y="4803824"/>
            <a:ext cx="548700" cy="393600"/>
          </a:xfrm>
          <a:prstGeom prst="rect">
            <a:avLst/>
          </a:prstGeom>
        </p:spPr>
        <p:txBody>
          <a:bodyPr anchorCtr="0" anchor="ctr" bIns="68575" lIns="68575" spcFirstLastPara="1" rIns="68575" wrap="square" tIns="68575">
            <a:normAutofit/>
          </a:bodyPr>
          <a:lstStyle/>
          <a:p>
            <a:pPr indent="0" lvl="0" marL="0" rtl="0" algn="r">
              <a:spcBef>
                <a:spcPts val="0"/>
              </a:spcBef>
              <a:spcAft>
                <a:spcPts val="0"/>
              </a:spcAft>
              <a:buClr>
                <a:srgbClr val="A92B40"/>
              </a:buClr>
              <a:buSzPts val="800"/>
              <a:buFont typeface="Arial"/>
              <a:buNone/>
            </a:pPr>
            <a:fld id="{00000000-1234-1234-1234-123412341234}" type="slidenum">
              <a:rPr lang="en"/>
              <a:t>‹#›</a:t>
            </a:fld>
            <a:endParaRPr/>
          </a:p>
        </p:txBody>
      </p:sp>
      <p:pic>
        <p:nvPicPr>
          <p:cNvPr id="176" name="Google Shape;176;p24"/>
          <p:cNvPicPr preferRelativeResize="0"/>
          <p:nvPr/>
        </p:nvPicPr>
        <p:blipFill>
          <a:blip r:embed="rId3">
            <a:alphaModFix/>
          </a:blip>
          <a:stretch>
            <a:fillRect/>
          </a:stretch>
        </p:blipFill>
        <p:spPr>
          <a:xfrm>
            <a:off x="170075" y="1888213"/>
            <a:ext cx="4361380" cy="78523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pic>
        <p:nvPicPr>
          <p:cNvPr id="181" name="Google Shape;181;p25"/>
          <p:cNvPicPr preferRelativeResize="0"/>
          <p:nvPr/>
        </p:nvPicPr>
        <p:blipFill>
          <a:blip r:embed="rId3">
            <a:alphaModFix/>
          </a:blip>
          <a:stretch>
            <a:fillRect/>
          </a:stretch>
        </p:blipFill>
        <p:spPr>
          <a:xfrm>
            <a:off x="135775" y="946874"/>
            <a:ext cx="4586199" cy="3587925"/>
          </a:xfrm>
          <a:prstGeom prst="rect">
            <a:avLst/>
          </a:prstGeom>
          <a:noFill/>
          <a:ln>
            <a:noFill/>
          </a:ln>
        </p:spPr>
      </p:pic>
      <p:sp>
        <p:nvSpPr>
          <p:cNvPr id="182" name="Google Shape;182;p25"/>
          <p:cNvSpPr txBox="1"/>
          <p:nvPr>
            <p:ph type="title"/>
          </p:nvPr>
        </p:nvSpPr>
        <p:spPr>
          <a:xfrm>
            <a:off x="0" y="0"/>
            <a:ext cx="8520600" cy="572700"/>
          </a:xfrm>
          <a:prstGeom prst="rect">
            <a:avLst/>
          </a:prstGeom>
        </p:spPr>
        <p:txBody>
          <a:bodyPr anchorCtr="0" anchor="t" bIns="68575" lIns="68575" spcFirstLastPara="1" rIns="68575" wrap="square" tIns="68575">
            <a:normAutofit/>
          </a:bodyPr>
          <a:lstStyle/>
          <a:p>
            <a:pPr indent="0" lvl="0" marL="0" rtl="0" algn="l">
              <a:spcBef>
                <a:spcPts val="0"/>
              </a:spcBef>
              <a:spcAft>
                <a:spcPts val="0"/>
              </a:spcAft>
              <a:buNone/>
            </a:pPr>
            <a:r>
              <a:rPr lang="en"/>
              <a:t>Selecting a Diagram (Diagram Listing/Selection)</a:t>
            </a:r>
            <a:endParaRPr/>
          </a:p>
        </p:txBody>
      </p:sp>
      <p:sp>
        <p:nvSpPr>
          <p:cNvPr id="183" name="Google Shape;183;p25"/>
          <p:cNvSpPr/>
          <p:nvPr/>
        </p:nvSpPr>
        <p:spPr>
          <a:xfrm>
            <a:off x="4486275" y="999825"/>
            <a:ext cx="203700" cy="193800"/>
          </a:xfrm>
          <a:prstGeom prst="rect">
            <a:avLst/>
          </a:prstGeom>
          <a:no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4" name="Google Shape;184;p25"/>
          <p:cNvSpPr/>
          <p:nvPr/>
        </p:nvSpPr>
        <p:spPr>
          <a:xfrm>
            <a:off x="195400" y="2206049"/>
            <a:ext cx="4462200" cy="1600200"/>
          </a:xfrm>
          <a:prstGeom prst="rect">
            <a:avLst/>
          </a:prstGeom>
          <a:no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5" name="Google Shape;185;p25"/>
          <p:cNvSpPr/>
          <p:nvPr/>
        </p:nvSpPr>
        <p:spPr>
          <a:xfrm>
            <a:off x="195399" y="4216920"/>
            <a:ext cx="4462200" cy="249300"/>
          </a:xfrm>
          <a:prstGeom prst="rect">
            <a:avLst/>
          </a:prstGeom>
          <a:no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6" name="Google Shape;186;p25"/>
          <p:cNvSpPr txBox="1"/>
          <p:nvPr/>
        </p:nvSpPr>
        <p:spPr>
          <a:xfrm>
            <a:off x="5368975" y="885825"/>
            <a:ext cx="3616800" cy="425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rPr b="1" lang="en" u="sng">
                <a:solidFill>
                  <a:schemeClr val="dk1"/>
                </a:solidFill>
              </a:rPr>
              <a:t>Diagram List Collapser</a:t>
            </a:r>
            <a:r>
              <a:rPr lang="en">
                <a:solidFill>
                  <a:schemeClr val="dk1"/>
                </a:solidFill>
              </a:rPr>
              <a:t>: Clicking this will open/collapse the list of existing diagrams. Note: the diagram list will automatically collapse after selecting a diagram, click this to reopen the diagram list.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u="sng">
                <a:solidFill>
                  <a:schemeClr val="dk1"/>
                </a:solidFill>
              </a:rPr>
              <a:t>Existing Diagrams List</a:t>
            </a:r>
            <a:r>
              <a:rPr lang="en">
                <a:solidFill>
                  <a:schemeClr val="dk1"/>
                </a:solidFill>
              </a:rPr>
              <a:t>: The existing diagrams for the selected database are listed here.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u="sng">
                <a:solidFill>
                  <a:schemeClr val="dk1"/>
                </a:solidFill>
              </a:rPr>
              <a:t>Selected Diagram</a:t>
            </a:r>
            <a:r>
              <a:rPr lang="en">
                <a:solidFill>
                  <a:schemeClr val="dk1"/>
                </a:solidFill>
              </a:rPr>
              <a:t>: The selected diagram is listed here.</a:t>
            </a:r>
            <a:endParaRPr>
              <a:solidFill>
                <a:schemeClr val="dk1"/>
              </a:solidFill>
            </a:endParaRPr>
          </a:p>
        </p:txBody>
      </p:sp>
      <p:cxnSp>
        <p:nvCxnSpPr>
          <p:cNvPr id="187" name="Google Shape;187;p25"/>
          <p:cNvCxnSpPr>
            <a:endCxn id="183" idx="3"/>
          </p:cNvCxnSpPr>
          <p:nvPr/>
        </p:nvCxnSpPr>
        <p:spPr>
          <a:xfrm rot="10800000">
            <a:off x="4689975" y="1096725"/>
            <a:ext cx="727800" cy="377700"/>
          </a:xfrm>
          <a:prstGeom prst="straightConnector1">
            <a:avLst/>
          </a:prstGeom>
          <a:noFill/>
          <a:ln cap="flat" cmpd="sng" w="28575">
            <a:solidFill>
              <a:srgbClr val="FF9900"/>
            </a:solidFill>
            <a:prstDash val="solid"/>
            <a:round/>
            <a:headEnd len="med" w="med" type="none"/>
            <a:tailEnd len="med" w="med" type="triangle"/>
          </a:ln>
        </p:spPr>
      </p:cxnSp>
      <p:cxnSp>
        <p:nvCxnSpPr>
          <p:cNvPr id="188" name="Google Shape;188;p25"/>
          <p:cNvCxnSpPr>
            <a:endCxn id="184" idx="3"/>
          </p:cNvCxnSpPr>
          <p:nvPr/>
        </p:nvCxnSpPr>
        <p:spPr>
          <a:xfrm flipH="1">
            <a:off x="4657600" y="2845949"/>
            <a:ext cx="751500" cy="160200"/>
          </a:xfrm>
          <a:prstGeom prst="straightConnector1">
            <a:avLst/>
          </a:prstGeom>
          <a:noFill/>
          <a:ln cap="flat" cmpd="sng" w="28575">
            <a:solidFill>
              <a:srgbClr val="FF9900"/>
            </a:solidFill>
            <a:prstDash val="solid"/>
            <a:round/>
            <a:headEnd len="med" w="med" type="none"/>
            <a:tailEnd len="med" w="med" type="triangle"/>
          </a:ln>
        </p:spPr>
      </p:cxnSp>
      <p:cxnSp>
        <p:nvCxnSpPr>
          <p:cNvPr id="189" name="Google Shape;189;p25"/>
          <p:cNvCxnSpPr>
            <a:endCxn id="185" idx="3"/>
          </p:cNvCxnSpPr>
          <p:nvPr/>
        </p:nvCxnSpPr>
        <p:spPr>
          <a:xfrm flipH="1">
            <a:off x="4657599" y="3660570"/>
            <a:ext cx="760200" cy="681000"/>
          </a:xfrm>
          <a:prstGeom prst="straightConnector1">
            <a:avLst/>
          </a:prstGeom>
          <a:noFill/>
          <a:ln cap="flat" cmpd="sng" w="28575">
            <a:solidFill>
              <a:srgbClr val="FF9900"/>
            </a:solidFill>
            <a:prstDash val="solid"/>
            <a:round/>
            <a:headEnd len="med" w="med" type="none"/>
            <a:tailEnd len="med" w="med" type="triangle"/>
          </a:ln>
        </p:spPr>
      </p:cxnSp>
      <p:sp>
        <p:nvSpPr>
          <p:cNvPr id="190" name="Google Shape;190;p25"/>
          <p:cNvSpPr txBox="1"/>
          <p:nvPr>
            <p:ph idx="12" type="sldNum"/>
          </p:nvPr>
        </p:nvSpPr>
        <p:spPr>
          <a:xfrm>
            <a:off x="8488908" y="4803824"/>
            <a:ext cx="548700" cy="393600"/>
          </a:xfrm>
          <a:prstGeom prst="rect">
            <a:avLst/>
          </a:prstGeom>
        </p:spPr>
        <p:txBody>
          <a:bodyPr anchorCtr="0" anchor="ctr" bIns="68575" lIns="68575" spcFirstLastPara="1" rIns="68575" wrap="square" tIns="68575">
            <a:normAutofit/>
          </a:bodyPr>
          <a:lstStyle/>
          <a:p>
            <a:pPr indent="0" lvl="0" marL="0" rtl="0" algn="r">
              <a:spcBef>
                <a:spcPts val="0"/>
              </a:spcBef>
              <a:spcAft>
                <a:spcPts val="0"/>
              </a:spcAft>
              <a:buClr>
                <a:srgbClr val="A92B40"/>
              </a:buClr>
              <a:buSzPts val="800"/>
              <a:buFont typeface="Arial"/>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6"/>
          <p:cNvSpPr txBox="1"/>
          <p:nvPr>
            <p:ph type="title"/>
          </p:nvPr>
        </p:nvSpPr>
        <p:spPr>
          <a:xfrm>
            <a:off x="0" y="-6"/>
            <a:ext cx="8520600" cy="572700"/>
          </a:xfrm>
          <a:prstGeom prst="rect">
            <a:avLst/>
          </a:prstGeom>
        </p:spPr>
        <p:txBody>
          <a:bodyPr anchorCtr="0" anchor="t" bIns="68575" lIns="68575" spcFirstLastPara="1" rIns="68575" wrap="square" tIns="68575">
            <a:normAutofit/>
          </a:bodyPr>
          <a:lstStyle/>
          <a:p>
            <a:pPr indent="0" lvl="0" marL="0" rtl="0" algn="l">
              <a:spcBef>
                <a:spcPts val="0"/>
              </a:spcBef>
              <a:spcAft>
                <a:spcPts val="0"/>
              </a:spcAft>
              <a:buNone/>
            </a:pPr>
            <a:r>
              <a:rPr lang="en"/>
              <a:t>Time Range Selection</a:t>
            </a:r>
            <a:endParaRPr/>
          </a:p>
        </p:txBody>
      </p:sp>
      <p:sp>
        <p:nvSpPr>
          <p:cNvPr id="196" name="Google Shape;196;p26"/>
          <p:cNvSpPr txBox="1"/>
          <p:nvPr>
            <p:ph idx="1" type="body"/>
          </p:nvPr>
        </p:nvSpPr>
        <p:spPr>
          <a:xfrm>
            <a:off x="5344125" y="1152475"/>
            <a:ext cx="3488100" cy="3416400"/>
          </a:xfrm>
          <a:prstGeom prst="rect">
            <a:avLst/>
          </a:prstGeom>
        </p:spPr>
        <p:txBody>
          <a:bodyPr anchorCtr="0" anchor="t" bIns="68575" lIns="68575" spcFirstLastPara="1" rIns="68575" wrap="square" tIns="68575">
            <a:normAutofit/>
          </a:bodyPr>
          <a:lstStyle/>
          <a:p>
            <a:pPr indent="0" lvl="0" marL="0" rtl="0" algn="l">
              <a:spcBef>
                <a:spcPts val="0"/>
              </a:spcBef>
              <a:spcAft>
                <a:spcPts val="0"/>
              </a:spcAft>
              <a:buNone/>
            </a:pPr>
            <a:r>
              <a:rPr b="1" lang="en" sz="1400" u="sng"/>
              <a:t>Time Range</a:t>
            </a:r>
            <a:r>
              <a:rPr lang="en" sz="1400"/>
              <a:t>: Select time period for the data you want to view. There are a multitude of ways to accomplish this. From absolute dates, to most recent data, to data from test names. </a:t>
            </a:r>
            <a:endParaRPr sz="1400"/>
          </a:p>
          <a:p>
            <a:pPr indent="0" lvl="0" marL="0" rtl="0" algn="l">
              <a:spcBef>
                <a:spcPts val="0"/>
              </a:spcBef>
              <a:spcAft>
                <a:spcPts val="0"/>
              </a:spcAft>
              <a:buNone/>
            </a:pPr>
            <a:r>
              <a:t/>
            </a:r>
            <a:endParaRPr/>
          </a:p>
        </p:txBody>
      </p:sp>
      <p:sp>
        <p:nvSpPr>
          <p:cNvPr id="197" name="Google Shape;197;p26"/>
          <p:cNvSpPr txBox="1"/>
          <p:nvPr>
            <p:ph idx="12" type="sldNum"/>
          </p:nvPr>
        </p:nvSpPr>
        <p:spPr>
          <a:xfrm>
            <a:off x="8488908" y="4803824"/>
            <a:ext cx="548700" cy="393600"/>
          </a:xfrm>
          <a:prstGeom prst="rect">
            <a:avLst/>
          </a:prstGeom>
        </p:spPr>
        <p:txBody>
          <a:bodyPr anchorCtr="0" anchor="ctr" bIns="68575" lIns="68575" spcFirstLastPara="1" rIns="68575" wrap="square" tIns="68575">
            <a:normAutofit/>
          </a:bodyPr>
          <a:lstStyle/>
          <a:p>
            <a:pPr indent="0" lvl="0" marL="0" rtl="0" algn="r">
              <a:spcBef>
                <a:spcPts val="0"/>
              </a:spcBef>
              <a:spcAft>
                <a:spcPts val="0"/>
              </a:spcAft>
              <a:buClr>
                <a:srgbClr val="A92B40"/>
              </a:buClr>
              <a:buSzPts val="800"/>
              <a:buFont typeface="Arial"/>
              <a:buNone/>
            </a:pPr>
            <a:fld id="{00000000-1234-1234-1234-123412341234}" type="slidenum">
              <a:rPr lang="en"/>
              <a:t>‹#›</a:t>
            </a:fld>
            <a:endParaRPr/>
          </a:p>
        </p:txBody>
      </p:sp>
      <p:pic>
        <p:nvPicPr>
          <p:cNvPr id="198" name="Google Shape;198;p26"/>
          <p:cNvPicPr preferRelativeResize="0"/>
          <p:nvPr/>
        </p:nvPicPr>
        <p:blipFill>
          <a:blip r:embed="rId3">
            <a:alphaModFix/>
          </a:blip>
          <a:stretch>
            <a:fillRect/>
          </a:stretch>
        </p:blipFill>
        <p:spPr>
          <a:xfrm>
            <a:off x="160975" y="1488019"/>
            <a:ext cx="5039326" cy="216745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7"/>
          <p:cNvSpPr txBox="1"/>
          <p:nvPr>
            <p:ph type="title"/>
          </p:nvPr>
        </p:nvSpPr>
        <p:spPr>
          <a:xfrm>
            <a:off x="0" y="-6"/>
            <a:ext cx="8520600" cy="572700"/>
          </a:xfrm>
          <a:prstGeom prst="rect">
            <a:avLst/>
          </a:prstGeom>
        </p:spPr>
        <p:txBody>
          <a:bodyPr anchorCtr="0" anchor="t" bIns="68575" lIns="68575" spcFirstLastPara="1" rIns="68575" wrap="square" tIns="68575">
            <a:normAutofit/>
          </a:bodyPr>
          <a:lstStyle/>
          <a:p>
            <a:pPr indent="0" lvl="0" marL="0" rtl="0" algn="l">
              <a:spcBef>
                <a:spcPts val="0"/>
              </a:spcBef>
              <a:spcAft>
                <a:spcPts val="0"/>
              </a:spcAft>
              <a:buNone/>
            </a:pPr>
            <a:r>
              <a:rPr lang="en"/>
              <a:t>Time Range Selection</a:t>
            </a:r>
            <a:endParaRPr/>
          </a:p>
        </p:txBody>
      </p:sp>
      <p:sp>
        <p:nvSpPr>
          <p:cNvPr id="204" name="Google Shape;204;p27"/>
          <p:cNvSpPr txBox="1"/>
          <p:nvPr>
            <p:ph idx="1" type="body"/>
          </p:nvPr>
        </p:nvSpPr>
        <p:spPr>
          <a:xfrm>
            <a:off x="5344125" y="1152475"/>
            <a:ext cx="3488100" cy="3416400"/>
          </a:xfrm>
          <a:prstGeom prst="rect">
            <a:avLst/>
          </a:prstGeom>
        </p:spPr>
        <p:txBody>
          <a:bodyPr anchorCtr="0" anchor="t" bIns="68575" lIns="68575" spcFirstLastPara="1" rIns="68575" wrap="square" tIns="68575">
            <a:normAutofit/>
          </a:bodyPr>
          <a:lstStyle/>
          <a:p>
            <a:pPr indent="0" lvl="0" marL="0" rtl="0" algn="l">
              <a:spcBef>
                <a:spcPts val="0"/>
              </a:spcBef>
              <a:spcAft>
                <a:spcPts val="0"/>
              </a:spcAft>
              <a:buNone/>
            </a:pPr>
            <a:r>
              <a:rPr b="1" lang="en" sz="1400" u="sng"/>
              <a:t>Set to Most Recent…</a:t>
            </a:r>
            <a:r>
              <a:rPr lang="en" sz="1400"/>
              <a:t>: Allows you to quickly find the latest hour, day, week, or month of data for the selected model.</a:t>
            </a:r>
            <a:endParaRPr sz="1400"/>
          </a:p>
          <a:p>
            <a:pPr indent="0" lvl="0" marL="0" rtl="0" algn="l">
              <a:spcBef>
                <a:spcPts val="0"/>
              </a:spcBef>
              <a:spcAft>
                <a:spcPts val="0"/>
              </a:spcAft>
              <a:buNone/>
            </a:pPr>
            <a:r>
              <a:t/>
            </a:r>
            <a:endParaRPr/>
          </a:p>
        </p:txBody>
      </p:sp>
      <p:sp>
        <p:nvSpPr>
          <p:cNvPr id="205" name="Google Shape;205;p27"/>
          <p:cNvSpPr txBox="1"/>
          <p:nvPr>
            <p:ph idx="12" type="sldNum"/>
          </p:nvPr>
        </p:nvSpPr>
        <p:spPr>
          <a:xfrm>
            <a:off x="8488908" y="4803824"/>
            <a:ext cx="548700" cy="393600"/>
          </a:xfrm>
          <a:prstGeom prst="rect">
            <a:avLst/>
          </a:prstGeom>
        </p:spPr>
        <p:txBody>
          <a:bodyPr anchorCtr="0" anchor="ctr" bIns="68575" lIns="68575" spcFirstLastPara="1" rIns="68575" wrap="square" tIns="68575">
            <a:normAutofit/>
          </a:bodyPr>
          <a:lstStyle/>
          <a:p>
            <a:pPr indent="0" lvl="0" marL="0" rtl="0" algn="r">
              <a:spcBef>
                <a:spcPts val="0"/>
              </a:spcBef>
              <a:spcAft>
                <a:spcPts val="0"/>
              </a:spcAft>
              <a:buClr>
                <a:srgbClr val="A92B40"/>
              </a:buClr>
              <a:buSzPts val="800"/>
              <a:buFont typeface="Arial"/>
              <a:buNone/>
            </a:pPr>
            <a:fld id="{00000000-1234-1234-1234-123412341234}" type="slidenum">
              <a:rPr lang="en"/>
              <a:t>‹#›</a:t>
            </a:fld>
            <a:endParaRPr/>
          </a:p>
        </p:txBody>
      </p:sp>
      <p:pic>
        <p:nvPicPr>
          <p:cNvPr id="206" name="Google Shape;206;p27"/>
          <p:cNvPicPr preferRelativeResize="0"/>
          <p:nvPr/>
        </p:nvPicPr>
        <p:blipFill>
          <a:blip r:embed="rId3">
            <a:alphaModFix/>
          </a:blip>
          <a:stretch>
            <a:fillRect/>
          </a:stretch>
        </p:blipFill>
        <p:spPr>
          <a:xfrm>
            <a:off x="152400" y="1458150"/>
            <a:ext cx="5039326" cy="222720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28"/>
          <p:cNvSpPr txBox="1"/>
          <p:nvPr>
            <p:ph type="title"/>
          </p:nvPr>
        </p:nvSpPr>
        <p:spPr>
          <a:xfrm>
            <a:off x="0" y="-6"/>
            <a:ext cx="8520600" cy="572700"/>
          </a:xfrm>
          <a:prstGeom prst="rect">
            <a:avLst/>
          </a:prstGeom>
        </p:spPr>
        <p:txBody>
          <a:bodyPr anchorCtr="0" anchor="t" bIns="68575" lIns="68575" spcFirstLastPara="1" rIns="68575" wrap="square" tIns="68575">
            <a:normAutofit/>
          </a:bodyPr>
          <a:lstStyle/>
          <a:p>
            <a:pPr indent="0" lvl="0" marL="0" rtl="0" algn="l">
              <a:spcBef>
                <a:spcPts val="0"/>
              </a:spcBef>
              <a:spcAft>
                <a:spcPts val="0"/>
              </a:spcAft>
              <a:buNone/>
            </a:pPr>
            <a:r>
              <a:rPr lang="en"/>
              <a:t>Time Range Selection</a:t>
            </a:r>
            <a:endParaRPr/>
          </a:p>
        </p:txBody>
      </p:sp>
      <p:sp>
        <p:nvSpPr>
          <p:cNvPr id="212" name="Google Shape;212;p28"/>
          <p:cNvSpPr txBox="1"/>
          <p:nvPr>
            <p:ph idx="1" type="body"/>
          </p:nvPr>
        </p:nvSpPr>
        <p:spPr>
          <a:xfrm>
            <a:off x="5344125" y="1152475"/>
            <a:ext cx="3488100" cy="3416400"/>
          </a:xfrm>
          <a:prstGeom prst="rect">
            <a:avLst/>
          </a:prstGeom>
        </p:spPr>
        <p:txBody>
          <a:bodyPr anchorCtr="0" anchor="t" bIns="68575" lIns="68575" spcFirstLastPara="1" rIns="68575" wrap="square" tIns="68575">
            <a:normAutofit/>
          </a:bodyPr>
          <a:lstStyle/>
          <a:p>
            <a:pPr indent="0" lvl="0" marL="0" rtl="0" algn="l">
              <a:spcBef>
                <a:spcPts val="0"/>
              </a:spcBef>
              <a:spcAft>
                <a:spcPts val="0"/>
              </a:spcAft>
              <a:buNone/>
            </a:pPr>
            <a:r>
              <a:rPr b="1" lang="en" sz="1400" u="sng"/>
              <a:t>Setting the Date</a:t>
            </a:r>
            <a:r>
              <a:rPr lang="en" sz="1400"/>
              <a:t>: Calendars will pop up when setting the start and end dates.</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b="1" lang="en" sz="1400" u="sng"/>
              <a:t>Setting the Time</a:t>
            </a:r>
            <a:r>
              <a:rPr lang="en" sz="1400"/>
              <a:t>: A 24 hour clock will pop up when setting the start and end times.</a:t>
            </a:r>
            <a:endParaRPr sz="1400"/>
          </a:p>
          <a:p>
            <a:pPr indent="0" lvl="0" marL="0" rtl="0" algn="l">
              <a:spcBef>
                <a:spcPts val="0"/>
              </a:spcBef>
              <a:spcAft>
                <a:spcPts val="0"/>
              </a:spcAft>
              <a:buNone/>
            </a:pPr>
            <a:r>
              <a:t/>
            </a:r>
            <a:endParaRPr/>
          </a:p>
        </p:txBody>
      </p:sp>
      <p:sp>
        <p:nvSpPr>
          <p:cNvPr id="213" name="Google Shape;213;p28"/>
          <p:cNvSpPr txBox="1"/>
          <p:nvPr>
            <p:ph idx="12" type="sldNum"/>
          </p:nvPr>
        </p:nvSpPr>
        <p:spPr>
          <a:xfrm>
            <a:off x="8488908" y="4803824"/>
            <a:ext cx="548700" cy="393600"/>
          </a:xfrm>
          <a:prstGeom prst="rect">
            <a:avLst/>
          </a:prstGeom>
        </p:spPr>
        <p:txBody>
          <a:bodyPr anchorCtr="0" anchor="ctr" bIns="68575" lIns="68575" spcFirstLastPara="1" rIns="68575" wrap="square" tIns="68575">
            <a:normAutofit/>
          </a:bodyPr>
          <a:lstStyle/>
          <a:p>
            <a:pPr indent="0" lvl="0" marL="0" rtl="0" algn="r">
              <a:spcBef>
                <a:spcPts val="0"/>
              </a:spcBef>
              <a:spcAft>
                <a:spcPts val="0"/>
              </a:spcAft>
              <a:buClr>
                <a:srgbClr val="A92B40"/>
              </a:buClr>
              <a:buSzPts val="800"/>
              <a:buFont typeface="Arial"/>
              <a:buNone/>
            </a:pPr>
            <a:fld id="{00000000-1234-1234-1234-123412341234}" type="slidenum">
              <a:rPr lang="en"/>
              <a:t>‹#›</a:t>
            </a:fld>
            <a:endParaRPr/>
          </a:p>
        </p:txBody>
      </p:sp>
      <p:pic>
        <p:nvPicPr>
          <p:cNvPr id="214" name="Google Shape;214;p28"/>
          <p:cNvPicPr preferRelativeResize="0"/>
          <p:nvPr/>
        </p:nvPicPr>
        <p:blipFill>
          <a:blip r:embed="rId3">
            <a:alphaModFix/>
          </a:blip>
          <a:stretch>
            <a:fillRect/>
          </a:stretch>
        </p:blipFill>
        <p:spPr>
          <a:xfrm>
            <a:off x="817300" y="673669"/>
            <a:ext cx="2872487" cy="1954031"/>
          </a:xfrm>
          <a:prstGeom prst="rect">
            <a:avLst/>
          </a:prstGeom>
          <a:noFill/>
          <a:ln>
            <a:noFill/>
          </a:ln>
        </p:spPr>
      </p:pic>
      <p:pic>
        <p:nvPicPr>
          <p:cNvPr id="215" name="Google Shape;215;p28"/>
          <p:cNvPicPr preferRelativeResize="0"/>
          <p:nvPr/>
        </p:nvPicPr>
        <p:blipFill>
          <a:blip r:embed="rId4">
            <a:alphaModFix/>
          </a:blip>
          <a:stretch>
            <a:fillRect/>
          </a:stretch>
        </p:blipFill>
        <p:spPr>
          <a:xfrm>
            <a:off x="238125" y="2728675"/>
            <a:ext cx="4419601" cy="20318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Dragonfly Widescreen">
  <a:themeElements>
    <a:clrScheme name="Custom 24">
      <a:dk1>
        <a:srgbClr val="000000"/>
      </a:dk1>
      <a:lt1>
        <a:srgbClr val="FFFFFF"/>
      </a:lt1>
      <a:dk2>
        <a:srgbClr val="44546A"/>
      </a:dk2>
      <a:lt2>
        <a:srgbClr val="E7E6E6"/>
      </a:lt2>
      <a:accent1>
        <a:srgbClr val="002C73"/>
      </a:accent1>
      <a:accent2>
        <a:srgbClr val="3E8EDE"/>
      </a:accent2>
      <a:accent3>
        <a:srgbClr val="74AA50"/>
      </a:accent3>
      <a:accent4>
        <a:srgbClr val="D2D755"/>
      </a:accent4>
      <a:accent5>
        <a:srgbClr val="FF9E16"/>
      </a:accent5>
      <a:accent6>
        <a:srgbClr val="E03C30"/>
      </a:accent6>
      <a:hlink>
        <a:srgbClr val="0537FF"/>
      </a:hlink>
      <a:folHlink>
        <a:srgbClr val="953A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