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c46e5a5ce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3c46e5a5c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3c46e5a5ce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3c46e5a5ce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3c46e5a5ce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3c46e5a5ce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3c46e5a5ce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3c46e5a5ce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32cd75e2c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32cd75e2c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32cd75e2c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32cd75e2c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32cd75e2c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32cd75e2c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3c46e5a5ce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3c46e5a5ce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3c46e5a5ce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3c46e5a5c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3c46e5a5ce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3c46e5a5ce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3c46e5a5ce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3c46e5a5ce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3c46e5a5ce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3c46e5a5ce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3c46e5a5ce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3c46e5a5ce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32cd75e2c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32cd75e2c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3c46e5a5ce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3c46e5a5ce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32cd75e2c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32cd75e2c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6.png"/><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Intro-Slide_Subtitle">
  <p:cSld name="DF_Intro-Slide_Subtitle">
    <p:spTree>
      <p:nvGrpSpPr>
        <p:cNvPr id="61" name="Shape 61"/>
        <p:cNvGrpSpPr/>
        <p:nvPr/>
      </p:nvGrpSpPr>
      <p:grpSpPr>
        <a:xfrm>
          <a:off x="0" y="0"/>
          <a:ext cx="0" cy="0"/>
          <a:chOff x="0" y="0"/>
          <a:chExt cx="0" cy="0"/>
        </a:xfrm>
      </p:grpSpPr>
      <p:grpSp>
        <p:nvGrpSpPr>
          <p:cNvPr id="62" name="Google Shape;62;p14"/>
          <p:cNvGrpSpPr/>
          <p:nvPr/>
        </p:nvGrpSpPr>
        <p:grpSpPr>
          <a:xfrm>
            <a:off x="-1477" y="0"/>
            <a:ext cx="9155155" cy="5143500"/>
            <a:chOff x="-1970" y="0"/>
            <a:chExt cx="12206873" cy="6858001"/>
          </a:xfrm>
        </p:grpSpPr>
        <p:sp>
          <p:nvSpPr>
            <p:cNvPr id="63" name="Google Shape;63;p14"/>
            <p:cNvSpPr/>
            <p:nvPr/>
          </p:nvSpPr>
          <p:spPr>
            <a:xfrm>
              <a:off x="0" y="0"/>
              <a:ext cx="12192000" cy="68580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64" name="Google Shape;64;p14"/>
            <p:cNvPicPr preferRelativeResize="0"/>
            <p:nvPr/>
          </p:nvPicPr>
          <p:blipFill rotWithShape="1">
            <a:blip r:embed="rId2">
              <a:alphaModFix/>
            </a:blip>
            <a:srcRect b="0" l="0" r="0" t="0"/>
            <a:stretch/>
          </p:blipFill>
          <p:spPr>
            <a:xfrm>
              <a:off x="4985982" y="0"/>
              <a:ext cx="7218921" cy="6858001"/>
            </a:xfrm>
            <a:prstGeom prst="rect">
              <a:avLst/>
            </a:prstGeom>
            <a:noFill/>
            <a:ln>
              <a:noFill/>
            </a:ln>
          </p:spPr>
        </p:pic>
        <p:sp>
          <p:nvSpPr>
            <p:cNvPr id="65" name="Google Shape;65;p14"/>
            <p:cNvSpPr/>
            <p:nvPr/>
          </p:nvSpPr>
          <p:spPr>
            <a:xfrm>
              <a:off x="4666268" y="0"/>
              <a:ext cx="2919900" cy="6858000"/>
            </a:xfrm>
            <a:prstGeom prst="rect">
              <a:avLst/>
            </a:prstGeom>
            <a:gradFill>
              <a:gsLst>
                <a:gs pos="0">
                  <a:srgbClr val="000000"/>
                </a:gs>
                <a:gs pos="10000">
                  <a:srgbClr val="000000"/>
                </a:gs>
                <a:gs pos="100000">
                  <a:srgbClr val="000000">
                    <a:alpha val="0"/>
                  </a:srgbClr>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66" name="Google Shape;66;p14"/>
            <p:cNvPicPr preferRelativeResize="0"/>
            <p:nvPr/>
          </p:nvPicPr>
          <p:blipFill rotWithShape="1">
            <a:blip r:embed="rId3">
              <a:alphaModFix/>
            </a:blip>
            <a:srcRect b="0" l="0" r="0" t="0"/>
            <a:stretch/>
          </p:blipFill>
          <p:spPr>
            <a:xfrm>
              <a:off x="-1970" y="0"/>
              <a:ext cx="12192000" cy="6858000"/>
            </a:xfrm>
            <a:prstGeom prst="rect">
              <a:avLst/>
            </a:prstGeom>
            <a:noFill/>
            <a:ln>
              <a:noFill/>
            </a:ln>
          </p:spPr>
        </p:pic>
        <p:pic>
          <p:nvPicPr>
            <p:cNvPr id="67" name="Google Shape;67;p14"/>
            <p:cNvPicPr preferRelativeResize="0"/>
            <p:nvPr/>
          </p:nvPicPr>
          <p:blipFill rotWithShape="1">
            <a:blip r:embed="rId3">
              <a:alphaModFix amt="50000"/>
            </a:blip>
            <a:srcRect b="0" l="0" r="0" t="0"/>
            <a:stretch/>
          </p:blipFill>
          <p:spPr>
            <a:xfrm>
              <a:off x="-1970" y="0"/>
              <a:ext cx="12192000" cy="6858000"/>
            </a:xfrm>
            <a:prstGeom prst="rect">
              <a:avLst/>
            </a:prstGeom>
            <a:noFill/>
            <a:ln>
              <a:noFill/>
            </a:ln>
          </p:spPr>
        </p:pic>
      </p:grpSp>
      <p:sp>
        <p:nvSpPr>
          <p:cNvPr id="68" name="Google Shape;68;p14"/>
          <p:cNvSpPr txBox="1"/>
          <p:nvPr>
            <p:ph type="ctrTitle"/>
          </p:nvPr>
        </p:nvSpPr>
        <p:spPr>
          <a:xfrm>
            <a:off x="666383" y="2492873"/>
            <a:ext cx="4421400" cy="1004400"/>
          </a:xfrm>
          <a:prstGeom prst="rect">
            <a:avLst/>
          </a:prstGeom>
          <a:noFill/>
          <a:ln>
            <a:noFill/>
          </a:ln>
        </p:spPr>
        <p:txBody>
          <a:bodyPr anchorCtr="0" anchor="ctr" bIns="34275" lIns="0" spcFirstLastPara="1" rIns="0" wrap="square" tIns="34275">
            <a:normAutofit/>
          </a:bodyPr>
          <a:lstStyle>
            <a:lvl1pPr lvl="0" algn="l">
              <a:lnSpc>
                <a:spcPct val="100000"/>
              </a:lnSpc>
              <a:spcBef>
                <a:spcPts val="0"/>
              </a:spcBef>
              <a:spcAft>
                <a:spcPts val="0"/>
              </a:spcAft>
              <a:buClr>
                <a:schemeClr val="lt1"/>
              </a:buClr>
              <a:buSzPts val="2700"/>
              <a:buFont typeface="Arial"/>
              <a:buNone/>
              <a:defRPr b="1"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9" name="Google Shape;69;p14"/>
          <p:cNvSpPr txBox="1"/>
          <p:nvPr>
            <p:ph idx="1" type="body"/>
          </p:nvPr>
        </p:nvSpPr>
        <p:spPr>
          <a:xfrm>
            <a:off x="666382" y="3540239"/>
            <a:ext cx="4421400" cy="25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800"/>
              <a:buNone/>
              <a:defRPr b="0" sz="1700">
                <a:solidFill>
                  <a:srgbClr val="FFB63A"/>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70" name="Google Shape;70;p14"/>
          <p:cNvCxnSpPr/>
          <p:nvPr/>
        </p:nvCxnSpPr>
        <p:spPr>
          <a:xfrm>
            <a:off x="644019" y="3957168"/>
            <a:ext cx="4421400" cy="0"/>
          </a:xfrm>
          <a:prstGeom prst="straightConnector1">
            <a:avLst/>
          </a:prstGeom>
          <a:noFill/>
          <a:ln cap="flat" cmpd="sng" w="9525">
            <a:solidFill>
              <a:schemeClr val="lt1">
                <a:alpha val="49800"/>
              </a:schemeClr>
            </a:solidFill>
            <a:prstDash val="solid"/>
            <a:miter lim="800000"/>
            <a:headEnd len="sm" w="sm" type="none"/>
            <a:tailEnd len="sm" w="sm" type="none"/>
          </a:ln>
        </p:spPr>
      </p:cxnSp>
      <p:pic>
        <p:nvPicPr>
          <p:cNvPr descr="A black and grey logo&#10;&#10;Description automatically generated" id="71" name="Google Shape;71;p14"/>
          <p:cNvPicPr preferRelativeResize="0"/>
          <p:nvPr/>
        </p:nvPicPr>
        <p:blipFill rotWithShape="1">
          <a:blip r:embed="rId4">
            <a:alphaModFix/>
          </a:blip>
          <a:srcRect b="0" l="0" r="0" t="0"/>
          <a:stretch/>
        </p:blipFill>
        <p:spPr>
          <a:xfrm>
            <a:off x="7877476" y="191429"/>
            <a:ext cx="1238921" cy="544199"/>
          </a:xfrm>
          <a:prstGeom prst="rect">
            <a:avLst/>
          </a:prstGeom>
          <a:noFill/>
          <a:ln>
            <a:noFill/>
          </a:ln>
        </p:spPr>
      </p:pic>
      <p:pic>
        <p:nvPicPr>
          <p:cNvPr descr="Logo&#10;&#10;Description automatically generated" id="72" name="Google Shape;72;p14"/>
          <p:cNvPicPr preferRelativeResize="0"/>
          <p:nvPr/>
        </p:nvPicPr>
        <p:blipFill rotWithShape="1">
          <a:blip r:embed="rId5">
            <a:alphaModFix/>
          </a:blip>
          <a:srcRect b="0" l="0" r="0" t="0"/>
          <a:stretch/>
        </p:blipFill>
        <p:spPr>
          <a:xfrm>
            <a:off x="665226" y="233172"/>
            <a:ext cx="2379726" cy="2022225"/>
          </a:xfrm>
          <a:prstGeom prst="rect">
            <a:avLst/>
          </a:prstGeom>
          <a:noFill/>
          <a:ln>
            <a:noFill/>
          </a:ln>
        </p:spPr>
      </p:pic>
      <p:sp>
        <p:nvSpPr>
          <p:cNvPr id="73" name="Google Shape;73;p14"/>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FFB63A"/>
                </a:solidFill>
              </a:defRPr>
            </a:lvl1pPr>
            <a:lvl2pPr lvl="1" algn="r">
              <a:buNone/>
              <a:defRPr sz="1300">
                <a:solidFill>
                  <a:srgbClr val="FFB63A"/>
                </a:solidFill>
              </a:defRPr>
            </a:lvl2pPr>
            <a:lvl3pPr lvl="2" algn="r">
              <a:buNone/>
              <a:defRPr sz="1300">
                <a:solidFill>
                  <a:srgbClr val="FFB63A"/>
                </a:solidFill>
              </a:defRPr>
            </a:lvl3pPr>
            <a:lvl4pPr lvl="3" algn="r">
              <a:buNone/>
              <a:defRPr sz="1300">
                <a:solidFill>
                  <a:srgbClr val="FFB63A"/>
                </a:solidFill>
              </a:defRPr>
            </a:lvl4pPr>
            <a:lvl5pPr lvl="4" algn="r">
              <a:buNone/>
              <a:defRPr sz="1300">
                <a:solidFill>
                  <a:srgbClr val="FFB63A"/>
                </a:solidFill>
              </a:defRPr>
            </a:lvl5pPr>
            <a:lvl6pPr lvl="5" algn="r">
              <a:buNone/>
              <a:defRPr sz="1300">
                <a:solidFill>
                  <a:srgbClr val="FFB63A"/>
                </a:solidFill>
              </a:defRPr>
            </a:lvl6pPr>
            <a:lvl7pPr lvl="6" algn="r">
              <a:buNone/>
              <a:defRPr sz="1300">
                <a:solidFill>
                  <a:srgbClr val="FFB63A"/>
                </a:solidFill>
              </a:defRPr>
            </a:lvl7pPr>
            <a:lvl8pPr lvl="7" algn="r">
              <a:buNone/>
              <a:defRPr sz="1300">
                <a:solidFill>
                  <a:srgbClr val="FFB63A"/>
                </a:solidFill>
              </a:defRPr>
            </a:lvl8pPr>
            <a:lvl9pPr lvl="8" algn="r">
              <a:buNone/>
              <a:defRPr sz="1300">
                <a:solidFill>
                  <a:srgbClr val="FFB63A"/>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F_Intro-Slide_Subtitle">
  <p:cSld name="1_DF_Intro-Slide_Subtitle">
    <p:spTree>
      <p:nvGrpSpPr>
        <p:cNvPr id="74" name="Shape 74"/>
        <p:cNvGrpSpPr/>
        <p:nvPr/>
      </p:nvGrpSpPr>
      <p:grpSpPr>
        <a:xfrm>
          <a:off x="0" y="0"/>
          <a:ext cx="0" cy="0"/>
          <a:chOff x="0" y="0"/>
          <a:chExt cx="0" cy="0"/>
        </a:xfrm>
      </p:grpSpPr>
      <p:sp>
        <p:nvSpPr>
          <p:cNvPr id="75" name="Google Shape;75;p15"/>
          <p:cNvSpPr txBox="1"/>
          <p:nvPr>
            <p:ph type="ctrTitle"/>
          </p:nvPr>
        </p:nvSpPr>
        <p:spPr>
          <a:xfrm>
            <a:off x="666383" y="2492873"/>
            <a:ext cx="4421400" cy="1004400"/>
          </a:xfrm>
          <a:prstGeom prst="rect">
            <a:avLst/>
          </a:prstGeom>
          <a:noFill/>
          <a:ln>
            <a:noFill/>
          </a:ln>
        </p:spPr>
        <p:txBody>
          <a:bodyPr anchorCtr="0" anchor="ctr" bIns="34275" lIns="0" spcFirstLastPara="1" rIns="0" wrap="square" tIns="34275">
            <a:normAutofit/>
          </a:bodyPr>
          <a:lstStyle>
            <a:lvl1pPr lvl="0" algn="l">
              <a:lnSpc>
                <a:spcPct val="100000"/>
              </a:lnSpc>
              <a:spcBef>
                <a:spcPts val="0"/>
              </a:spcBef>
              <a:spcAft>
                <a:spcPts val="0"/>
              </a:spcAft>
              <a:buClr>
                <a:schemeClr val="dk1"/>
              </a:buClr>
              <a:buSzPts val="2700"/>
              <a:buFont typeface="Arial"/>
              <a:buNone/>
              <a:defRPr b="1" sz="27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5"/>
          <p:cNvSpPr txBox="1"/>
          <p:nvPr>
            <p:ph idx="1" type="body"/>
          </p:nvPr>
        </p:nvSpPr>
        <p:spPr>
          <a:xfrm>
            <a:off x="666382" y="3540239"/>
            <a:ext cx="4421400" cy="25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800"/>
              <a:buNone/>
              <a:defRPr b="0" sz="1700">
                <a:solidFill>
                  <a:srgbClr val="DB861F"/>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77" name="Google Shape;77;p15"/>
          <p:cNvCxnSpPr/>
          <p:nvPr/>
        </p:nvCxnSpPr>
        <p:spPr>
          <a:xfrm>
            <a:off x="644019" y="3957168"/>
            <a:ext cx="4421400" cy="0"/>
          </a:xfrm>
          <a:prstGeom prst="straightConnector1">
            <a:avLst/>
          </a:prstGeom>
          <a:noFill/>
          <a:ln cap="flat" cmpd="sng" w="9525">
            <a:solidFill>
              <a:schemeClr val="lt1">
                <a:alpha val="49800"/>
              </a:schemeClr>
            </a:solidFill>
            <a:prstDash val="solid"/>
            <a:miter lim="800000"/>
            <a:headEnd len="sm" w="sm" type="none"/>
            <a:tailEnd len="sm" w="sm" type="none"/>
          </a:ln>
        </p:spPr>
      </p:cxnSp>
      <p:sp>
        <p:nvSpPr>
          <p:cNvPr id="78" name="Google Shape;78;p15"/>
          <p:cNvSpPr/>
          <p:nvPr/>
        </p:nvSpPr>
        <p:spPr>
          <a:xfrm>
            <a:off x="0" y="0"/>
            <a:ext cx="9144000" cy="1203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79" name="Google Shape;79;p15"/>
          <p:cNvPicPr preferRelativeResize="0"/>
          <p:nvPr/>
        </p:nvPicPr>
        <p:blipFill rotWithShape="1">
          <a:blip r:embed="rId2">
            <a:alphaModFix/>
          </a:blip>
          <a:srcRect b="0" l="0" r="0" t="0"/>
          <a:stretch/>
        </p:blipFill>
        <p:spPr>
          <a:xfrm>
            <a:off x="5907714" y="381818"/>
            <a:ext cx="3066962" cy="1347171"/>
          </a:xfrm>
          <a:prstGeom prst="rect">
            <a:avLst/>
          </a:prstGeom>
          <a:noFill/>
          <a:ln>
            <a:noFill/>
          </a:ln>
        </p:spPr>
      </p:pic>
      <p:pic>
        <p:nvPicPr>
          <p:cNvPr descr="Logo&#10;&#10;Description automatically generated" id="80" name="Google Shape;80;p15"/>
          <p:cNvPicPr preferRelativeResize="0"/>
          <p:nvPr/>
        </p:nvPicPr>
        <p:blipFill rotWithShape="1">
          <a:blip r:embed="rId3">
            <a:alphaModFix/>
          </a:blip>
          <a:srcRect b="0" l="0" r="0" t="0"/>
          <a:stretch/>
        </p:blipFill>
        <p:spPr>
          <a:xfrm>
            <a:off x="6247638" y="1755648"/>
            <a:ext cx="2379726" cy="2022225"/>
          </a:xfrm>
          <a:prstGeom prst="rect">
            <a:avLst/>
          </a:prstGeom>
          <a:noFill/>
          <a:ln>
            <a:noFill/>
          </a:ln>
        </p:spPr>
      </p:pic>
      <p:sp>
        <p:nvSpPr>
          <p:cNvPr id="81" name="Google Shape;81;p15"/>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DB861F"/>
                </a:solidFill>
              </a:defRPr>
            </a:lvl1pPr>
            <a:lvl2pPr lvl="1" algn="r">
              <a:buNone/>
              <a:defRPr sz="1300">
                <a:solidFill>
                  <a:srgbClr val="DB861F"/>
                </a:solidFill>
              </a:defRPr>
            </a:lvl2pPr>
            <a:lvl3pPr lvl="2" algn="r">
              <a:buNone/>
              <a:defRPr sz="1300">
                <a:solidFill>
                  <a:srgbClr val="DB861F"/>
                </a:solidFill>
              </a:defRPr>
            </a:lvl3pPr>
            <a:lvl4pPr lvl="3" algn="r">
              <a:buNone/>
              <a:defRPr sz="1300">
                <a:solidFill>
                  <a:srgbClr val="DB861F"/>
                </a:solidFill>
              </a:defRPr>
            </a:lvl4pPr>
            <a:lvl5pPr lvl="4" algn="r">
              <a:buNone/>
              <a:defRPr sz="1300">
                <a:solidFill>
                  <a:srgbClr val="DB861F"/>
                </a:solidFill>
              </a:defRPr>
            </a:lvl5pPr>
            <a:lvl6pPr lvl="5" algn="r">
              <a:buNone/>
              <a:defRPr sz="1300">
                <a:solidFill>
                  <a:srgbClr val="DB861F"/>
                </a:solidFill>
              </a:defRPr>
            </a:lvl6pPr>
            <a:lvl7pPr lvl="6" algn="r">
              <a:buNone/>
              <a:defRPr sz="1300">
                <a:solidFill>
                  <a:srgbClr val="DB861F"/>
                </a:solidFill>
              </a:defRPr>
            </a:lvl7pPr>
            <a:lvl8pPr lvl="7" algn="r">
              <a:buNone/>
              <a:defRPr sz="1300">
                <a:solidFill>
                  <a:srgbClr val="DB861F"/>
                </a:solidFill>
              </a:defRPr>
            </a:lvl8pPr>
            <a:lvl9pPr lvl="8" algn="r">
              <a:buNone/>
              <a:defRPr sz="1300">
                <a:solidFill>
                  <a:srgbClr val="DB861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1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Content_1-Column_Light">
  <p:cSld name="DF_Content_1-Column_Light">
    <p:spTree>
      <p:nvGrpSpPr>
        <p:cNvPr id="82" name="Shape 82"/>
        <p:cNvGrpSpPr/>
        <p:nvPr/>
      </p:nvGrpSpPr>
      <p:grpSpPr>
        <a:xfrm>
          <a:off x="0" y="0"/>
          <a:ext cx="0" cy="0"/>
          <a:chOff x="0" y="0"/>
          <a:chExt cx="0" cy="0"/>
        </a:xfrm>
      </p:grpSpPr>
      <p:sp>
        <p:nvSpPr>
          <p:cNvPr id="83" name="Google Shape;83;p16"/>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16"/>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85" name="Google Shape;85;p16"/>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F_Content_1-Column_Light">
  <p:cSld name="2_DF_Content_1-Column_Light">
    <p:spTree>
      <p:nvGrpSpPr>
        <p:cNvPr id="86" name="Shape 86"/>
        <p:cNvGrpSpPr/>
        <p:nvPr/>
      </p:nvGrpSpPr>
      <p:grpSpPr>
        <a:xfrm>
          <a:off x="0" y="0"/>
          <a:ext cx="0" cy="0"/>
          <a:chOff x="0" y="0"/>
          <a:chExt cx="0" cy="0"/>
        </a:xfrm>
      </p:grpSpPr>
      <p:sp>
        <p:nvSpPr>
          <p:cNvPr id="87" name="Google Shape;87;p17"/>
          <p:cNvSpPr txBox="1"/>
          <p:nvPr>
            <p:ph idx="1" type="body"/>
          </p:nvPr>
        </p:nvSpPr>
        <p:spPr>
          <a:xfrm>
            <a:off x="257175" y="1114425"/>
            <a:ext cx="86298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17"/>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17"/>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0" name="Google Shape;90;p17"/>
          <p:cNvSpPr txBox="1"/>
          <p:nvPr>
            <p:ph idx="2"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7"/>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8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92" name="Google Shape;92;p17"/>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F_Content_1-Column_Light">
  <p:cSld name="3_DF_Content_1-Column_Light">
    <p:spTree>
      <p:nvGrpSpPr>
        <p:cNvPr id="93" name="Shape 93"/>
        <p:cNvGrpSpPr/>
        <p:nvPr/>
      </p:nvGrpSpPr>
      <p:grpSpPr>
        <a:xfrm>
          <a:off x="0" y="0"/>
          <a:ext cx="0" cy="0"/>
          <a:chOff x="0" y="0"/>
          <a:chExt cx="0" cy="0"/>
        </a:xfrm>
      </p:grpSpPr>
      <p:sp>
        <p:nvSpPr>
          <p:cNvPr id="94" name="Google Shape;94;p18"/>
          <p:cNvSpPr txBox="1"/>
          <p:nvPr>
            <p:ph idx="1" type="body"/>
          </p:nvPr>
        </p:nvSpPr>
        <p:spPr>
          <a:xfrm>
            <a:off x="25717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18"/>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96" name="Google Shape;96;p18"/>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7" name="Google Shape;97;p18"/>
          <p:cNvSpPr txBox="1"/>
          <p:nvPr>
            <p:ph idx="2" type="body"/>
          </p:nvPr>
        </p:nvSpPr>
        <p:spPr>
          <a:xfrm>
            <a:off x="465772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18"/>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8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99" name="Google Shape;99;p18"/>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F_Content_1-Column_Light">
  <p:cSld name="4_DF_Content_1-Column_Light">
    <p:spTree>
      <p:nvGrpSpPr>
        <p:cNvPr id="100" name="Shape 100"/>
        <p:cNvGrpSpPr/>
        <p:nvPr/>
      </p:nvGrpSpPr>
      <p:grpSpPr>
        <a:xfrm>
          <a:off x="0" y="0"/>
          <a:ext cx="0" cy="0"/>
          <a:chOff x="0" y="0"/>
          <a:chExt cx="0" cy="0"/>
        </a:xfrm>
      </p:grpSpPr>
      <p:sp>
        <p:nvSpPr>
          <p:cNvPr id="101" name="Google Shape;101;p19"/>
          <p:cNvSpPr txBox="1"/>
          <p:nvPr>
            <p:ph idx="1" type="body"/>
          </p:nvPr>
        </p:nvSpPr>
        <p:spPr>
          <a:xfrm>
            <a:off x="25717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 name="Google Shape;102;p19"/>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03" name="Google Shape;103;p19"/>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4" name="Google Shape;104;p19"/>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05" name="Google Shape;105;p19"/>
          <p:cNvSpPr txBox="1"/>
          <p:nvPr>
            <p:ph idx="2" type="body"/>
          </p:nvPr>
        </p:nvSpPr>
        <p:spPr>
          <a:xfrm>
            <a:off x="465772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19"/>
          <p:cNvSpPr txBox="1"/>
          <p:nvPr>
            <p:ph idx="10" type="dt"/>
          </p:nvPr>
        </p:nvSpPr>
        <p:spPr>
          <a:xfrm>
            <a:off x="957380" y="4928584"/>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07" name="Google Shape;107;p19"/>
          <p:cNvSpPr txBox="1"/>
          <p:nvPr>
            <p:ph idx="3"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Content_1-Column_Subtitle_Light">
  <p:cSld name="DF_Content_1-Column_Subtitle_Light">
    <p:spTree>
      <p:nvGrpSpPr>
        <p:cNvPr id="108" name="Shape 108"/>
        <p:cNvGrpSpPr/>
        <p:nvPr/>
      </p:nvGrpSpPr>
      <p:grpSpPr>
        <a:xfrm>
          <a:off x="0" y="0"/>
          <a:ext cx="0" cy="0"/>
          <a:chOff x="0" y="0"/>
          <a:chExt cx="0" cy="0"/>
        </a:xfrm>
      </p:grpSpPr>
      <p:sp>
        <p:nvSpPr>
          <p:cNvPr id="109" name="Google Shape;109;p20"/>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20"/>
          <p:cNvSpPr txBox="1"/>
          <p:nvPr>
            <p:ph idx="12" type="sldNum"/>
          </p:nvPr>
        </p:nvSpPr>
        <p:spPr>
          <a:xfrm>
            <a:off x="8674048" y="4932320"/>
            <a:ext cx="2130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11" name="Google Shape;111;p20"/>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F_Content_1-Column_Subtitle_Light">
  <p:cSld name="1_DF_Content_1-Column_Subtitle_Light">
    <p:spTree>
      <p:nvGrpSpPr>
        <p:cNvPr id="112" name="Shape 112"/>
        <p:cNvGrpSpPr/>
        <p:nvPr/>
      </p:nvGrpSpPr>
      <p:grpSpPr>
        <a:xfrm>
          <a:off x="0" y="0"/>
          <a:ext cx="0" cy="0"/>
          <a:chOff x="0" y="0"/>
          <a:chExt cx="0" cy="0"/>
        </a:xfrm>
      </p:grpSpPr>
      <p:sp>
        <p:nvSpPr>
          <p:cNvPr id="113" name="Google Shape;113;p21"/>
          <p:cNvSpPr txBox="1"/>
          <p:nvPr>
            <p:ph idx="1" type="body"/>
          </p:nvPr>
        </p:nvSpPr>
        <p:spPr>
          <a:xfrm>
            <a:off x="25717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21"/>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15" name="Google Shape;115;p21"/>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6" name="Google Shape;116;p21"/>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b="0" sz="1400" cap="none">
                <a:solidFill>
                  <a:schemeClr val="dk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21"/>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18" name="Google Shape;118;p21"/>
          <p:cNvSpPr txBox="1"/>
          <p:nvPr>
            <p:ph idx="3" type="body"/>
          </p:nvPr>
        </p:nvSpPr>
        <p:spPr>
          <a:xfrm>
            <a:off x="465772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21"/>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F_Content_1-Column_Subtitle_Light">
  <p:cSld name="2_DF_Content_1-Column_Subtitle_Light">
    <p:spTree>
      <p:nvGrpSpPr>
        <p:cNvPr id="120" name="Shape 120"/>
        <p:cNvGrpSpPr/>
        <p:nvPr/>
      </p:nvGrpSpPr>
      <p:grpSpPr>
        <a:xfrm>
          <a:off x="0" y="0"/>
          <a:ext cx="0" cy="0"/>
          <a:chOff x="0" y="0"/>
          <a:chExt cx="0" cy="0"/>
        </a:xfrm>
      </p:grpSpPr>
      <p:sp>
        <p:nvSpPr>
          <p:cNvPr id="121" name="Google Shape;121;p22"/>
          <p:cNvSpPr txBox="1"/>
          <p:nvPr>
            <p:ph idx="1" type="body"/>
          </p:nvPr>
        </p:nvSpPr>
        <p:spPr>
          <a:xfrm>
            <a:off x="257175" y="1114425"/>
            <a:ext cx="86298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2"/>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23" name="Google Shape;123;p22"/>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4" name="Google Shape;124;p22"/>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b="0" sz="1400" cap="none">
                <a:solidFill>
                  <a:schemeClr val="dk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p22"/>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26" name="Google Shape;126;p22"/>
          <p:cNvSpPr txBox="1"/>
          <p:nvPr>
            <p:ph idx="10" type="dt"/>
          </p:nvPr>
        </p:nvSpPr>
        <p:spPr>
          <a:xfrm>
            <a:off x="957380" y="4908413"/>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27" name="Google Shape;127;p22"/>
          <p:cNvSpPr txBox="1"/>
          <p:nvPr>
            <p:ph idx="3"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F_Content_1-Column_Subtitle_Light">
  <p:cSld name="3_DF_Content_1-Column_Subtitle_Light">
    <p:spTree>
      <p:nvGrpSpPr>
        <p:cNvPr id="128" name="Shape 128"/>
        <p:cNvGrpSpPr/>
        <p:nvPr/>
      </p:nvGrpSpPr>
      <p:grpSpPr>
        <a:xfrm>
          <a:off x="0" y="0"/>
          <a:ext cx="0" cy="0"/>
          <a:chOff x="0" y="0"/>
          <a:chExt cx="0" cy="0"/>
        </a:xfrm>
      </p:grpSpPr>
      <p:sp>
        <p:nvSpPr>
          <p:cNvPr id="129" name="Google Shape;129;p23"/>
          <p:cNvSpPr txBox="1"/>
          <p:nvPr>
            <p:ph idx="1" type="body"/>
          </p:nvPr>
        </p:nvSpPr>
        <p:spPr>
          <a:xfrm>
            <a:off x="25717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23"/>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31" name="Google Shape;131;p23"/>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2" name="Google Shape;132;p23"/>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b="0" sz="1400" cap="none">
                <a:solidFill>
                  <a:schemeClr val="dk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3" name="Google Shape;133;p23"/>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34" name="Google Shape;134;p23"/>
          <p:cNvSpPr txBox="1"/>
          <p:nvPr>
            <p:ph idx="3" type="body"/>
          </p:nvPr>
        </p:nvSpPr>
        <p:spPr>
          <a:xfrm>
            <a:off x="465772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23"/>
          <p:cNvSpPr txBox="1"/>
          <p:nvPr>
            <p:ph idx="10" type="dt"/>
          </p:nvPr>
        </p:nvSpPr>
        <p:spPr>
          <a:xfrm>
            <a:off x="957380" y="4908413"/>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36" name="Google Shape;136;p23"/>
          <p:cNvSpPr txBox="1"/>
          <p:nvPr>
            <p:ph idx="4"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Footer_Only_Light">
  <p:cSld name="DF_Footer_Only_Light">
    <p:spTree>
      <p:nvGrpSpPr>
        <p:cNvPr id="137" name="Shape 137"/>
        <p:cNvGrpSpPr/>
        <p:nvPr/>
      </p:nvGrpSpPr>
      <p:grpSpPr>
        <a:xfrm>
          <a:off x="0" y="0"/>
          <a:ext cx="0" cy="0"/>
          <a:chOff x="0" y="0"/>
          <a:chExt cx="0" cy="0"/>
        </a:xfrm>
      </p:grpSpPr>
      <p:sp>
        <p:nvSpPr>
          <p:cNvPr id="138" name="Google Shape;138;p24"/>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39" name="Google Shape;139;p24"/>
          <p:cNvSpPr/>
          <p:nvPr/>
        </p:nvSpPr>
        <p:spPr>
          <a:xfrm>
            <a:off x="0" y="1883"/>
            <a:ext cx="9144000" cy="111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140" name="Google Shape;140;p24"/>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41" name="Google Shape;141;p24"/>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End" type="blank">
  <p:cSld name="BLANK">
    <p:bg>
      <p:bgPr>
        <a:solidFill>
          <a:schemeClr val="lt1"/>
        </a:solidFill>
      </p:bgPr>
    </p:bg>
    <p:spTree>
      <p:nvGrpSpPr>
        <p:cNvPr id="142" name="Shape 142"/>
        <p:cNvGrpSpPr/>
        <p:nvPr/>
      </p:nvGrpSpPr>
      <p:grpSpPr>
        <a:xfrm>
          <a:off x="0" y="0"/>
          <a:ext cx="0" cy="0"/>
          <a:chOff x="0" y="0"/>
          <a:chExt cx="0" cy="0"/>
        </a:xfrm>
      </p:grpSpPr>
      <p:pic>
        <p:nvPicPr>
          <p:cNvPr id="143" name="Google Shape;143;p25"/>
          <p:cNvPicPr preferRelativeResize="0"/>
          <p:nvPr/>
        </p:nvPicPr>
        <p:blipFill rotWithShape="1">
          <a:blip r:embed="rId2">
            <a:alphaModFix/>
          </a:blip>
          <a:srcRect b="0" l="0" r="0" t="0"/>
          <a:stretch/>
        </p:blipFill>
        <p:spPr>
          <a:xfrm>
            <a:off x="0" y="0"/>
            <a:ext cx="9144001" cy="5160598"/>
          </a:xfrm>
          <a:prstGeom prst="rect">
            <a:avLst/>
          </a:prstGeom>
          <a:noFill/>
          <a:ln>
            <a:noFill/>
          </a:ln>
        </p:spPr>
      </p:pic>
      <p:pic>
        <p:nvPicPr>
          <p:cNvPr id="144" name="Google Shape;144;p25"/>
          <p:cNvPicPr preferRelativeResize="0"/>
          <p:nvPr/>
        </p:nvPicPr>
        <p:blipFill rotWithShape="1">
          <a:blip r:embed="rId3">
            <a:alphaModFix/>
          </a:blip>
          <a:srcRect b="0" l="0" r="0" t="0"/>
          <a:stretch/>
        </p:blipFill>
        <p:spPr>
          <a:xfrm>
            <a:off x="2345861" y="1341068"/>
            <a:ext cx="4452278" cy="1955673"/>
          </a:xfrm>
          <a:prstGeom prst="rect">
            <a:avLst/>
          </a:prstGeom>
          <a:noFill/>
          <a:ln>
            <a:noFill/>
          </a:ln>
          <a:effectLst>
            <a:outerShdw blurRad="127000" rotWithShape="0" algn="ctr">
              <a:srgbClr val="554133">
                <a:alpha val="60000"/>
              </a:srgbClr>
            </a:outerShdw>
          </a:effectLst>
        </p:spPr>
      </p:pic>
      <p:pic>
        <p:nvPicPr>
          <p:cNvPr id="145" name="Google Shape;145;p25"/>
          <p:cNvPicPr preferRelativeResize="0"/>
          <p:nvPr/>
        </p:nvPicPr>
        <p:blipFill rotWithShape="1">
          <a:blip r:embed="rId4">
            <a:alphaModFix amt="25000"/>
          </a:blip>
          <a:srcRect b="0" l="0" r="0" t="0"/>
          <a:stretch/>
        </p:blipFill>
        <p:spPr>
          <a:xfrm>
            <a:off x="-845820" y="-643414"/>
            <a:ext cx="10835640" cy="6095049"/>
          </a:xfrm>
          <a:prstGeom prst="rect">
            <a:avLst/>
          </a:prstGeom>
          <a:noFill/>
          <a:ln>
            <a:noFill/>
          </a:ln>
        </p:spPr>
      </p:pic>
      <p:sp>
        <p:nvSpPr>
          <p:cNvPr id="146" name="Google Shape;146;p25"/>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Content_1-Column_Subtitle_Dark">
  <p:cSld name="DF_Content_1-Column_Subtitle_Dark">
    <p:bg>
      <p:bgPr>
        <a:solidFill>
          <a:schemeClr val="dk1"/>
        </a:solidFill>
      </p:bgPr>
    </p:bg>
    <p:spTree>
      <p:nvGrpSpPr>
        <p:cNvPr id="147" name="Shape 147"/>
        <p:cNvGrpSpPr/>
        <p:nvPr/>
      </p:nvGrpSpPr>
      <p:grpSpPr>
        <a:xfrm>
          <a:off x="0" y="0"/>
          <a:ext cx="0" cy="0"/>
          <a:chOff x="0" y="0"/>
          <a:chExt cx="0" cy="0"/>
        </a:xfrm>
      </p:grpSpPr>
      <p:sp>
        <p:nvSpPr>
          <p:cNvPr id="148" name="Google Shape;148;p26"/>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FFB63A"/>
              </a:buClr>
              <a:buSzPts val="2000"/>
              <a:buChar char="•"/>
              <a:defRPr>
                <a:solidFill>
                  <a:schemeClr val="lt1"/>
                </a:solidFill>
              </a:defRPr>
            </a:lvl1pPr>
            <a:lvl2pPr indent="-323850" lvl="1" marL="914400" algn="l">
              <a:lnSpc>
                <a:spcPct val="100000"/>
              </a:lnSpc>
              <a:spcBef>
                <a:spcPts val="900"/>
              </a:spcBef>
              <a:spcAft>
                <a:spcPts val="0"/>
              </a:spcAft>
              <a:buClr>
                <a:srgbClr val="FFB63A"/>
              </a:buClr>
              <a:buSzPts val="1500"/>
              <a:buChar char="-"/>
              <a:defRPr>
                <a:solidFill>
                  <a:schemeClr val="lt1"/>
                </a:solidFill>
              </a:defRPr>
            </a:lvl2pPr>
            <a:lvl3pPr indent="-323850" lvl="2" marL="1371600" algn="l">
              <a:lnSpc>
                <a:spcPct val="100000"/>
              </a:lnSpc>
              <a:spcBef>
                <a:spcPts val="900"/>
              </a:spcBef>
              <a:spcAft>
                <a:spcPts val="0"/>
              </a:spcAft>
              <a:buClr>
                <a:srgbClr val="FFB63A"/>
              </a:buClr>
              <a:buSzPts val="1500"/>
              <a:buChar char="▪"/>
              <a:defRPr>
                <a:solidFill>
                  <a:schemeClr val="lt1"/>
                </a:solidFill>
              </a:defRPr>
            </a:lvl3pPr>
            <a:lvl4pPr indent="-323850" lvl="3" marL="1828800" algn="l">
              <a:lnSpc>
                <a:spcPct val="100000"/>
              </a:lnSpc>
              <a:spcBef>
                <a:spcPts val="900"/>
              </a:spcBef>
              <a:spcAft>
                <a:spcPts val="0"/>
              </a:spcAft>
              <a:buClr>
                <a:srgbClr val="FFB63A"/>
              </a:buClr>
              <a:buSzPts val="1500"/>
              <a:buChar char="o"/>
              <a:defRPr>
                <a:solidFill>
                  <a:schemeClr val="lt1"/>
                </a:solidFill>
              </a:defRPr>
            </a:lvl4pPr>
            <a:lvl5pPr indent="-311150" lvl="4" marL="2286000" algn="l">
              <a:lnSpc>
                <a:spcPct val="100000"/>
              </a:lnSpc>
              <a:spcBef>
                <a:spcPts val="900"/>
              </a:spcBef>
              <a:spcAft>
                <a:spcPts val="0"/>
              </a:spcAft>
              <a:buClr>
                <a:srgbClr val="C00000"/>
              </a:buClr>
              <a:buSzPts val="13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9" name="Google Shape;149;p26"/>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800" u="none" cap="none" strike="noStrike">
                <a:solidFill>
                  <a:srgbClr val="FFB63A"/>
                </a:solidFill>
                <a:latin typeface="Arial"/>
                <a:ea typeface="Arial"/>
                <a:cs typeface="Arial"/>
                <a:sym typeface="Arial"/>
              </a:defRPr>
            </a:lvl1pPr>
            <a:lvl2pPr indent="0" lvl="1" marL="0" algn="ctr">
              <a:spcBef>
                <a:spcPts val="0"/>
              </a:spcBef>
              <a:buNone/>
              <a:defRPr b="1" i="0" sz="800" u="none" cap="none" strike="noStrike">
                <a:solidFill>
                  <a:srgbClr val="FFB63A"/>
                </a:solidFill>
                <a:latin typeface="Arial"/>
                <a:ea typeface="Arial"/>
                <a:cs typeface="Arial"/>
                <a:sym typeface="Arial"/>
              </a:defRPr>
            </a:lvl2pPr>
            <a:lvl3pPr indent="0" lvl="2" marL="0" algn="ctr">
              <a:spcBef>
                <a:spcPts val="0"/>
              </a:spcBef>
              <a:buNone/>
              <a:defRPr b="1" i="0" sz="800" u="none" cap="none" strike="noStrike">
                <a:solidFill>
                  <a:srgbClr val="FFB63A"/>
                </a:solidFill>
                <a:latin typeface="Arial"/>
                <a:ea typeface="Arial"/>
                <a:cs typeface="Arial"/>
                <a:sym typeface="Arial"/>
              </a:defRPr>
            </a:lvl3pPr>
            <a:lvl4pPr indent="0" lvl="3" marL="0" algn="ctr">
              <a:spcBef>
                <a:spcPts val="0"/>
              </a:spcBef>
              <a:buNone/>
              <a:defRPr b="1" i="0" sz="800" u="none" cap="none" strike="noStrike">
                <a:solidFill>
                  <a:srgbClr val="FFB63A"/>
                </a:solidFill>
                <a:latin typeface="Arial"/>
                <a:ea typeface="Arial"/>
                <a:cs typeface="Arial"/>
                <a:sym typeface="Arial"/>
              </a:defRPr>
            </a:lvl4pPr>
            <a:lvl5pPr indent="0" lvl="4" marL="0" algn="ctr">
              <a:spcBef>
                <a:spcPts val="0"/>
              </a:spcBef>
              <a:buNone/>
              <a:defRPr b="1" i="0" sz="800" u="none" cap="none" strike="noStrike">
                <a:solidFill>
                  <a:srgbClr val="FFB63A"/>
                </a:solidFill>
                <a:latin typeface="Arial"/>
                <a:ea typeface="Arial"/>
                <a:cs typeface="Arial"/>
                <a:sym typeface="Arial"/>
              </a:defRPr>
            </a:lvl5pPr>
            <a:lvl6pPr indent="0" lvl="5" marL="0" algn="ctr">
              <a:spcBef>
                <a:spcPts val="0"/>
              </a:spcBef>
              <a:buNone/>
              <a:defRPr b="1" i="0" sz="800" u="none" cap="none" strike="noStrike">
                <a:solidFill>
                  <a:srgbClr val="FFB63A"/>
                </a:solidFill>
                <a:latin typeface="Arial"/>
                <a:ea typeface="Arial"/>
                <a:cs typeface="Arial"/>
                <a:sym typeface="Arial"/>
              </a:defRPr>
            </a:lvl6pPr>
            <a:lvl7pPr indent="0" lvl="6" marL="0" algn="ctr">
              <a:spcBef>
                <a:spcPts val="0"/>
              </a:spcBef>
              <a:buNone/>
              <a:defRPr b="1" i="0" sz="800" u="none" cap="none" strike="noStrike">
                <a:solidFill>
                  <a:srgbClr val="FFB63A"/>
                </a:solidFill>
                <a:latin typeface="Arial"/>
                <a:ea typeface="Arial"/>
                <a:cs typeface="Arial"/>
                <a:sym typeface="Arial"/>
              </a:defRPr>
            </a:lvl7pPr>
            <a:lvl8pPr indent="0" lvl="7" marL="0" algn="ctr">
              <a:spcBef>
                <a:spcPts val="0"/>
              </a:spcBef>
              <a:buNone/>
              <a:defRPr b="1" i="0" sz="800" u="none" cap="none" strike="noStrike">
                <a:solidFill>
                  <a:srgbClr val="FFB63A"/>
                </a:solidFill>
                <a:latin typeface="Arial"/>
                <a:ea typeface="Arial"/>
                <a:cs typeface="Arial"/>
                <a:sym typeface="Arial"/>
              </a:defRPr>
            </a:lvl8pPr>
            <a:lvl9pPr indent="0" lvl="8" marL="0" algn="ctr">
              <a:spcBef>
                <a:spcPts val="0"/>
              </a:spcBef>
              <a:buNone/>
              <a:defRPr b="1" i="0" sz="800" u="none" cap="none" strike="noStrike">
                <a:solidFill>
                  <a:srgbClr val="FFB63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50" name="Google Shape;150;p26"/>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F_Content_1-Column_Subtitle_Dark">
  <p:cSld name="2_DF_Content_1-Column_Subtitle_Dark">
    <p:bg>
      <p:bgPr>
        <a:solidFill>
          <a:schemeClr val="dk1"/>
        </a:solidFill>
      </p:bgPr>
    </p:bg>
    <p:spTree>
      <p:nvGrpSpPr>
        <p:cNvPr id="151" name="Shape 151"/>
        <p:cNvGrpSpPr/>
        <p:nvPr/>
      </p:nvGrpSpPr>
      <p:grpSpPr>
        <a:xfrm>
          <a:off x="0" y="0"/>
          <a:ext cx="0" cy="0"/>
          <a:chOff x="0" y="0"/>
          <a:chExt cx="0" cy="0"/>
        </a:xfrm>
      </p:grpSpPr>
      <p:sp>
        <p:nvSpPr>
          <p:cNvPr id="152" name="Google Shape;152;p27"/>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FFB63A"/>
              </a:buClr>
              <a:buSzPts val="2000"/>
              <a:buChar char="•"/>
              <a:defRPr>
                <a:solidFill>
                  <a:schemeClr val="lt1"/>
                </a:solidFill>
              </a:defRPr>
            </a:lvl1pPr>
            <a:lvl2pPr indent="-323850" lvl="1" marL="914400" algn="l">
              <a:lnSpc>
                <a:spcPct val="100000"/>
              </a:lnSpc>
              <a:spcBef>
                <a:spcPts val="900"/>
              </a:spcBef>
              <a:spcAft>
                <a:spcPts val="0"/>
              </a:spcAft>
              <a:buClr>
                <a:srgbClr val="FFB63A"/>
              </a:buClr>
              <a:buSzPts val="1500"/>
              <a:buChar char="-"/>
              <a:defRPr>
                <a:solidFill>
                  <a:schemeClr val="lt1"/>
                </a:solidFill>
              </a:defRPr>
            </a:lvl2pPr>
            <a:lvl3pPr indent="-323850" lvl="2" marL="1371600" algn="l">
              <a:lnSpc>
                <a:spcPct val="100000"/>
              </a:lnSpc>
              <a:spcBef>
                <a:spcPts val="900"/>
              </a:spcBef>
              <a:spcAft>
                <a:spcPts val="0"/>
              </a:spcAft>
              <a:buClr>
                <a:srgbClr val="FFB63A"/>
              </a:buClr>
              <a:buSzPts val="1500"/>
              <a:buChar char="▪"/>
              <a:defRPr>
                <a:solidFill>
                  <a:schemeClr val="lt1"/>
                </a:solidFill>
              </a:defRPr>
            </a:lvl3pPr>
            <a:lvl4pPr indent="-323850" lvl="3" marL="1828800" algn="l">
              <a:lnSpc>
                <a:spcPct val="100000"/>
              </a:lnSpc>
              <a:spcBef>
                <a:spcPts val="900"/>
              </a:spcBef>
              <a:spcAft>
                <a:spcPts val="0"/>
              </a:spcAft>
              <a:buClr>
                <a:srgbClr val="FFB63A"/>
              </a:buClr>
              <a:buSzPts val="1500"/>
              <a:buChar char="o"/>
              <a:defRPr>
                <a:solidFill>
                  <a:schemeClr val="lt1"/>
                </a:solidFill>
              </a:defRPr>
            </a:lvl4pPr>
            <a:lvl5pPr indent="-311150" lvl="4" marL="2286000" algn="l">
              <a:lnSpc>
                <a:spcPct val="100000"/>
              </a:lnSpc>
              <a:spcBef>
                <a:spcPts val="900"/>
              </a:spcBef>
              <a:spcAft>
                <a:spcPts val="0"/>
              </a:spcAft>
              <a:buClr>
                <a:srgbClr val="C00000"/>
              </a:buClr>
              <a:buSzPts val="13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7"/>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solidFill>
                  <a:srgbClr val="BFBFB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54" name="Google Shape;154;p27"/>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800" u="none" cap="none" strike="noStrike">
                <a:solidFill>
                  <a:srgbClr val="FFB63A"/>
                </a:solidFill>
                <a:latin typeface="Arial"/>
                <a:ea typeface="Arial"/>
                <a:cs typeface="Arial"/>
                <a:sym typeface="Arial"/>
              </a:defRPr>
            </a:lvl1pPr>
            <a:lvl2pPr indent="0" lvl="1" marL="0" algn="ctr">
              <a:spcBef>
                <a:spcPts val="0"/>
              </a:spcBef>
              <a:buNone/>
              <a:defRPr b="1" i="0" sz="800" u="none" cap="none" strike="noStrike">
                <a:solidFill>
                  <a:srgbClr val="FFB63A"/>
                </a:solidFill>
                <a:latin typeface="Arial"/>
                <a:ea typeface="Arial"/>
                <a:cs typeface="Arial"/>
                <a:sym typeface="Arial"/>
              </a:defRPr>
            </a:lvl2pPr>
            <a:lvl3pPr indent="0" lvl="2" marL="0" algn="ctr">
              <a:spcBef>
                <a:spcPts val="0"/>
              </a:spcBef>
              <a:buNone/>
              <a:defRPr b="1" i="0" sz="800" u="none" cap="none" strike="noStrike">
                <a:solidFill>
                  <a:srgbClr val="FFB63A"/>
                </a:solidFill>
                <a:latin typeface="Arial"/>
                <a:ea typeface="Arial"/>
                <a:cs typeface="Arial"/>
                <a:sym typeface="Arial"/>
              </a:defRPr>
            </a:lvl3pPr>
            <a:lvl4pPr indent="0" lvl="3" marL="0" algn="ctr">
              <a:spcBef>
                <a:spcPts val="0"/>
              </a:spcBef>
              <a:buNone/>
              <a:defRPr b="1" i="0" sz="800" u="none" cap="none" strike="noStrike">
                <a:solidFill>
                  <a:srgbClr val="FFB63A"/>
                </a:solidFill>
                <a:latin typeface="Arial"/>
                <a:ea typeface="Arial"/>
                <a:cs typeface="Arial"/>
                <a:sym typeface="Arial"/>
              </a:defRPr>
            </a:lvl4pPr>
            <a:lvl5pPr indent="0" lvl="4" marL="0" algn="ctr">
              <a:spcBef>
                <a:spcPts val="0"/>
              </a:spcBef>
              <a:buNone/>
              <a:defRPr b="1" i="0" sz="800" u="none" cap="none" strike="noStrike">
                <a:solidFill>
                  <a:srgbClr val="FFB63A"/>
                </a:solidFill>
                <a:latin typeface="Arial"/>
                <a:ea typeface="Arial"/>
                <a:cs typeface="Arial"/>
                <a:sym typeface="Arial"/>
              </a:defRPr>
            </a:lvl5pPr>
            <a:lvl6pPr indent="0" lvl="5" marL="0" algn="ctr">
              <a:spcBef>
                <a:spcPts val="0"/>
              </a:spcBef>
              <a:buNone/>
              <a:defRPr b="1" i="0" sz="800" u="none" cap="none" strike="noStrike">
                <a:solidFill>
                  <a:srgbClr val="FFB63A"/>
                </a:solidFill>
                <a:latin typeface="Arial"/>
                <a:ea typeface="Arial"/>
                <a:cs typeface="Arial"/>
                <a:sym typeface="Arial"/>
              </a:defRPr>
            </a:lvl6pPr>
            <a:lvl7pPr indent="0" lvl="6" marL="0" algn="ctr">
              <a:spcBef>
                <a:spcPts val="0"/>
              </a:spcBef>
              <a:buNone/>
              <a:defRPr b="1" i="0" sz="800" u="none" cap="none" strike="noStrike">
                <a:solidFill>
                  <a:srgbClr val="FFB63A"/>
                </a:solidFill>
                <a:latin typeface="Arial"/>
                <a:ea typeface="Arial"/>
                <a:cs typeface="Arial"/>
                <a:sym typeface="Arial"/>
              </a:defRPr>
            </a:lvl7pPr>
            <a:lvl8pPr indent="0" lvl="7" marL="0" algn="ctr">
              <a:spcBef>
                <a:spcPts val="0"/>
              </a:spcBef>
              <a:buNone/>
              <a:defRPr b="1" i="0" sz="800" u="none" cap="none" strike="noStrike">
                <a:solidFill>
                  <a:srgbClr val="FFB63A"/>
                </a:solidFill>
                <a:latin typeface="Arial"/>
                <a:ea typeface="Arial"/>
                <a:cs typeface="Arial"/>
                <a:sym typeface="Arial"/>
              </a:defRPr>
            </a:lvl8pPr>
            <a:lvl9pPr indent="0" lvl="8" marL="0" algn="ctr">
              <a:spcBef>
                <a:spcPts val="0"/>
              </a:spcBef>
              <a:buNone/>
              <a:defRPr b="1" i="0" sz="800" u="none" cap="none" strike="noStrike">
                <a:solidFill>
                  <a:srgbClr val="FFB63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55" name="Google Shape;155;p27"/>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6" name="Google Shape;156;p27"/>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sz="1400">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7" name="Google Shape;157;p27"/>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BFBFB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8" name="Shape 158"/>
        <p:cNvGrpSpPr/>
        <p:nvPr/>
      </p:nvGrpSpPr>
      <p:grpSpPr>
        <a:xfrm>
          <a:off x="0" y="0"/>
          <a:ext cx="0" cy="0"/>
          <a:chOff x="0" y="0"/>
          <a:chExt cx="0" cy="0"/>
        </a:xfrm>
      </p:grpSpPr>
      <p:sp>
        <p:nvSpPr>
          <p:cNvPr id="159" name="Google Shape;159;p28"/>
          <p:cNvSpPr txBox="1"/>
          <p:nvPr>
            <p:ph type="title"/>
          </p:nvPr>
        </p:nvSpPr>
        <p:spPr>
          <a:xfrm>
            <a:off x="0" y="-6"/>
            <a:ext cx="8520600" cy="572700"/>
          </a:xfrm>
          <a:prstGeom prst="rect">
            <a:avLst/>
          </a:prstGeom>
          <a:noFill/>
          <a:ln>
            <a:noFill/>
          </a:ln>
        </p:spPr>
        <p:txBody>
          <a:bodyPr anchorCtr="0" anchor="t" bIns="68575" lIns="68575" spcFirstLastPara="1" rIns="68575" wrap="square" tIns="68575">
            <a:normAutofit/>
          </a:bodyPr>
          <a:lstStyle>
            <a:lvl1pPr lvl="0" algn="l">
              <a:lnSpc>
                <a:spcPct val="100000"/>
              </a:lnSpc>
              <a:spcBef>
                <a:spcPts val="0"/>
              </a:spcBef>
              <a:spcAft>
                <a:spcPts val="0"/>
              </a:spcAft>
              <a:buClr>
                <a:srgbClr val="A92B40"/>
              </a:buClr>
              <a:buSzPts val="2100"/>
              <a:buFont typeface="Arial"/>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p:txBody>
      </p:sp>
      <p:sp>
        <p:nvSpPr>
          <p:cNvPr id="160" name="Google Shape;160;p28"/>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rmAutofit/>
          </a:bodyPr>
          <a:lstStyle>
            <a:lvl1pPr indent="-317500" lvl="0" marL="457200" algn="l">
              <a:lnSpc>
                <a:spcPct val="100000"/>
              </a:lnSpc>
              <a:spcBef>
                <a:spcPts val="0"/>
              </a:spcBef>
              <a:spcAft>
                <a:spcPts val="0"/>
              </a:spcAft>
              <a:buSzPts val="14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161" name="Google Shape;161;p28"/>
          <p:cNvSpPr txBox="1"/>
          <p:nvPr>
            <p:ph idx="12" type="sldNum"/>
          </p:nvPr>
        </p:nvSpPr>
        <p:spPr>
          <a:xfrm>
            <a:off x="8502533" y="4803824"/>
            <a:ext cx="548700" cy="393600"/>
          </a:xfrm>
          <a:prstGeom prst="rect">
            <a:avLst/>
          </a:prstGeom>
          <a:noFill/>
          <a:ln>
            <a:noFill/>
          </a:ln>
        </p:spPr>
        <p:txBody>
          <a:bodyPr anchorCtr="0" anchor="ctr" bIns="68575" lIns="68575" spcFirstLastPara="1" rIns="68575" wrap="square" tIns="68575">
            <a:normAutofit/>
          </a:bodyPr>
          <a:lstStyle>
            <a:lvl1pPr indent="0" lvl="0" marL="0" marR="0" algn="r">
              <a:buClr>
                <a:srgbClr val="A92B40"/>
              </a:buClr>
              <a:buSzPts val="800"/>
              <a:buFont typeface="Arial"/>
              <a:buNone/>
              <a:defRPr b="1" i="0" sz="800" u="none" cap="none" strike="noStrike">
                <a:solidFill>
                  <a:srgbClr val="A92B40"/>
                </a:solidFill>
                <a:latin typeface="Arial"/>
                <a:ea typeface="Arial"/>
                <a:cs typeface="Arial"/>
                <a:sym typeface="Arial"/>
              </a:defRPr>
            </a:lvl1pPr>
            <a:lvl2pPr indent="0" lvl="1" marL="0" marR="0" algn="r">
              <a:buClr>
                <a:srgbClr val="A92B40"/>
              </a:buClr>
              <a:buSzPts val="800"/>
              <a:buFont typeface="Arial"/>
              <a:buNone/>
              <a:defRPr b="1" i="0" sz="800" u="none" cap="none" strike="noStrike">
                <a:solidFill>
                  <a:srgbClr val="A92B40"/>
                </a:solidFill>
                <a:latin typeface="Arial"/>
                <a:ea typeface="Arial"/>
                <a:cs typeface="Arial"/>
                <a:sym typeface="Arial"/>
              </a:defRPr>
            </a:lvl2pPr>
            <a:lvl3pPr indent="0" lvl="2" marL="0" marR="0" algn="r">
              <a:buClr>
                <a:srgbClr val="A92B40"/>
              </a:buClr>
              <a:buSzPts val="800"/>
              <a:buFont typeface="Arial"/>
              <a:buNone/>
              <a:defRPr b="1" i="0" sz="800" u="none" cap="none" strike="noStrike">
                <a:solidFill>
                  <a:srgbClr val="A92B40"/>
                </a:solidFill>
                <a:latin typeface="Arial"/>
                <a:ea typeface="Arial"/>
                <a:cs typeface="Arial"/>
                <a:sym typeface="Arial"/>
              </a:defRPr>
            </a:lvl3pPr>
            <a:lvl4pPr indent="0" lvl="3" marL="0" marR="0" algn="r">
              <a:buClr>
                <a:srgbClr val="A92B40"/>
              </a:buClr>
              <a:buSzPts val="800"/>
              <a:buFont typeface="Arial"/>
              <a:buNone/>
              <a:defRPr b="1" i="0" sz="800" u="none" cap="none" strike="noStrike">
                <a:solidFill>
                  <a:srgbClr val="A92B40"/>
                </a:solidFill>
                <a:latin typeface="Arial"/>
                <a:ea typeface="Arial"/>
                <a:cs typeface="Arial"/>
                <a:sym typeface="Arial"/>
              </a:defRPr>
            </a:lvl4pPr>
            <a:lvl5pPr indent="0" lvl="4" marL="0" marR="0" algn="r">
              <a:buClr>
                <a:srgbClr val="A92B40"/>
              </a:buClr>
              <a:buSzPts val="800"/>
              <a:buFont typeface="Arial"/>
              <a:buNone/>
              <a:defRPr b="1" i="0" sz="800" u="none" cap="none" strike="noStrike">
                <a:solidFill>
                  <a:srgbClr val="A92B40"/>
                </a:solidFill>
                <a:latin typeface="Arial"/>
                <a:ea typeface="Arial"/>
                <a:cs typeface="Arial"/>
                <a:sym typeface="Arial"/>
              </a:defRPr>
            </a:lvl5pPr>
            <a:lvl6pPr indent="0" lvl="5" marL="0" marR="0" algn="r">
              <a:buClr>
                <a:srgbClr val="A92B40"/>
              </a:buClr>
              <a:buSzPts val="800"/>
              <a:buFont typeface="Arial"/>
              <a:buNone/>
              <a:defRPr b="1" i="0" sz="800" u="none" cap="none" strike="noStrike">
                <a:solidFill>
                  <a:srgbClr val="A92B40"/>
                </a:solidFill>
                <a:latin typeface="Arial"/>
                <a:ea typeface="Arial"/>
                <a:cs typeface="Arial"/>
                <a:sym typeface="Arial"/>
              </a:defRPr>
            </a:lvl6pPr>
            <a:lvl7pPr indent="0" lvl="6" marL="0" marR="0" algn="r">
              <a:buClr>
                <a:srgbClr val="A92B40"/>
              </a:buClr>
              <a:buSzPts val="800"/>
              <a:buFont typeface="Arial"/>
              <a:buNone/>
              <a:defRPr b="1" i="0" sz="800" u="none" cap="none" strike="noStrike">
                <a:solidFill>
                  <a:srgbClr val="A92B40"/>
                </a:solidFill>
                <a:latin typeface="Arial"/>
                <a:ea typeface="Arial"/>
                <a:cs typeface="Arial"/>
                <a:sym typeface="Arial"/>
              </a:defRPr>
            </a:lvl7pPr>
            <a:lvl8pPr indent="0" lvl="7" marL="0" marR="0" algn="r">
              <a:buClr>
                <a:srgbClr val="A92B40"/>
              </a:buClr>
              <a:buSzPts val="800"/>
              <a:buFont typeface="Arial"/>
              <a:buNone/>
              <a:defRPr b="1" i="0" sz="800" u="none" cap="none" strike="noStrike">
                <a:solidFill>
                  <a:srgbClr val="A92B40"/>
                </a:solidFill>
                <a:latin typeface="Arial"/>
                <a:ea typeface="Arial"/>
                <a:cs typeface="Arial"/>
                <a:sym typeface="Arial"/>
              </a:defRPr>
            </a:lvl8pPr>
            <a:lvl9pPr indent="0" lvl="8" marL="0" marR="0" algn="r">
              <a:buClr>
                <a:srgbClr val="A92B40"/>
              </a:buClr>
              <a:buSzPts val="800"/>
              <a:buFont typeface="Arial"/>
              <a:buNone/>
              <a:defRPr b="1" i="0" sz="800" u="none" cap="none" strike="noStrike">
                <a:solidFill>
                  <a:srgbClr val="A92B4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2" name="Shape 162"/>
        <p:cNvGrpSpPr/>
        <p:nvPr/>
      </p:nvGrpSpPr>
      <p:grpSpPr>
        <a:xfrm>
          <a:off x="0" y="0"/>
          <a:ext cx="0" cy="0"/>
          <a:chOff x="0" y="0"/>
          <a:chExt cx="0" cy="0"/>
        </a:xfrm>
      </p:grpSpPr>
      <p:sp>
        <p:nvSpPr>
          <p:cNvPr id="163" name="Google Shape;163;p29"/>
          <p:cNvSpPr txBox="1"/>
          <p:nvPr>
            <p:ph type="title"/>
          </p:nvPr>
        </p:nvSpPr>
        <p:spPr>
          <a:xfrm>
            <a:off x="182850" y="-39500"/>
            <a:ext cx="8520600" cy="572700"/>
          </a:xfrm>
          <a:prstGeom prst="rect">
            <a:avLst/>
          </a:prstGeom>
          <a:noFill/>
          <a:ln>
            <a:noFill/>
          </a:ln>
        </p:spPr>
        <p:txBody>
          <a:bodyPr anchorCtr="0" anchor="t" bIns="68575" lIns="68575" spcFirstLastPara="1" rIns="68575" wrap="square" tIns="68575">
            <a:normAutofit/>
          </a:bodyPr>
          <a:lstStyle>
            <a:lvl1pPr lvl="0" algn="l">
              <a:lnSpc>
                <a:spcPct val="100000"/>
              </a:lnSpc>
              <a:spcBef>
                <a:spcPts val="0"/>
              </a:spcBef>
              <a:spcAft>
                <a:spcPts val="0"/>
              </a:spcAft>
              <a:buClr>
                <a:srgbClr val="A92B40"/>
              </a:buClr>
              <a:buSzPts val="2100"/>
              <a:buFont typeface="Arial"/>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p:txBody>
      </p:sp>
      <p:sp>
        <p:nvSpPr>
          <p:cNvPr id="164" name="Google Shape;164;p29"/>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algn="r">
              <a:buClr>
                <a:srgbClr val="A92B40"/>
              </a:buClr>
              <a:buSzPts val="800"/>
              <a:buFont typeface="Arial"/>
              <a:buNone/>
              <a:defRPr b="1" i="0" sz="800" u="none" cap="none" strike="noStrike">
                <a:solidFill>
                  <a:srgbClr val="A92B40"/>
                </a:solidFill>
                <a:latin typeface="Arial"/>
                <a:ea typeface="Arial"/>
                <a:cs typeface="Arial"/>
                <a:sym typeface="Arial"/>
              </a:defRPr>
            </a:lvl1pPr>
            <a:lvl2pPr indent="0" lvl="1" marL="0" marR="0" algn="r">
              <a:buClr>
                <a:srgbClr val="A92B40"/>
              </a:buClr>
              <a:buSzPts val="800"/>
              <a:buFont typeface="Arial"/>
              <a:buNone/>
              <a:defRPr b="1" i="0" sz="800" u="none" cap="none" strike="noStrike">
                <a:solidFill>
                  <a:srgbClr val="A92B40"/>
                </a:solidFill>
                <a:latin typeface="Arial"/>
                <a:ea typeface="Arial"/>
                <a:cs typeface="Arial"/>
                <a:sym typeface="Arial"/>
              </a:defRPr>
            </a:lvl2pPr>
            <a:lvl3pPr indent="0" lvl="2" marL="0" marR="0" algn="r">
              <a:buClr>
                <a:srgbClr val="A92B40"/>
              </a:buClr>
              <a:buSzPts val="800"/>
              <a:buFont typeface="Arial"/>
              <a:buNone/>
              <a:defRPr b="1" i="0" sz="800" u="none" cap="none" strike="noStrike">
                <a:solidFill>
                  <a:srgbClr val="A92B40"/>
                </a:solidFill>
                <a:latin typeface="Arial"/>
                <a:ea typeface="Arial"/>
                <a:cs typeface="Arial"/>
                <a:sym typeface="Arial"/>
              </a:defRPr>
            </a:lvl3pPr>
            <a:lvl4pPr indent="0" lvl="3" marL="0" marR="0" algn="r">
              <a:buClr>
                <a:srgbClr val="A92B40"/>
              </a:buClr>
              <a:buSzPts val="800"/>
              <a:buFont typeface="Arial"/>
              <a:buNone/>
              <a:defRPr b="1" i="0" sz="800" u="none" cap="none" strike="noStrike">
                <a:solidFill>
                  <a:srgbClr val="A92B40"/>
                </a:solidFill>
                <a:latin typeface="Arial"/>
                <a:ea typeface="Arial"/>
                <a:cs typeface="Arial"/>
                <a:sym typeface="Arial"/>
              </a:defRPr>
            </a:lvl4pPr>
            <a:lvl5pPr indent="0" lvl="4" marL="0" marR="0" algn="r">
              <a:buClr>
                <a:srgbClr val="A92B40"/>
              </a:buClr>
              <a:buSzPts val="800"/>
              <a:buFont typeface="Arial"/>
              <a:buNone/>
              <a:defRPr b="1" i="0" sz="800" u="none" cap="none" strike="noStrike">
                <a:solidFill>
                  <a:srgbClr val="A92B40"/>
                </a:solidFill>
                <a:latin typeface="Arial"/>
                <a:ea typeface="Arial"/>
                <a:cs typeface="Arial"/>
                <a:sym typeface="Arial"/>
              </a:defRPr>
            </a:lvl5pPr>
            <a:lvl6pPr indent="0" lvl="5" marL="0" marR="0" algn="r">
              <a:buClr>
                <a:srgbClr val="A92B40"/>
              </a:buClr>
              <a:buSzPts val="800"/>
              <a:buFont typeface="Arial"/>
              <a:buNone/>
              <a:defRPr b="1" i="0" sz="800" u="none" cap="none" strike="noStrike">
                <a:solidFill>
                  <a:srgbClr val="A92B40"/>
                </a:solidFill>
                <a:latin typeface="Arial"/>
                <a:ea typeface="Arial"/>
                <a:cs typeface="Arial"/>
                <a:sym typeface="Arial"/>
              </a:defRPr>
            </a:lvl6pPr>
            <a:lvl7pPr indent="0" lvl="6" marL="0" marR="0" algn="r">
              <a:buClr>
                <a:srgbClr val="A92B40"/>
              </a:buClr>
              <a:buSzPts val="800"/>
              <a:buFont typeface="Arial"/>
              <a:buNone/>
              <a:defRPr b="1" i="0" sz="800" u="none" cap="none" strike="noStrike">
                <a:solidFill>
                  <a:srgbClr val="A92B40"/>
                </a:solidFill>
                <a:latin typeface="Arial"/>
                <a:ea typeface="Arial"/>
                <a:cs typeface="Arial"/>
                <a:sym typeface="Arial"/>
              </a:defRPr>
            </a:lvl7pPr>
            <a:lvl8pPr indent="0" lvl="7" marL="0" marR="0" algn="r">
              <a:buClr>
                <a:srgbClr val="A92B40"/>
              </a:buClr>
              <a:buSzPts val="800"/>
              <a:buFont typeface="Arial"/>
              <a:buNone/>
              <a:defRPr b="1" i="0" sz="800" u="none" cap="none" strike="noStrike">
                <a:solidFill>
                  <a:srgbClr val="A92B40"/>
                </a:solidFill>
                <a:latin typeface="Arial"/>
                <a:ea typeface="Arial"/>
                <a:cs typeface="Arial"/>
                <a:sym typeface="Arial"/>
              </a:defRPr>
            </a:lvl8pPr>
            <a:lvl9pPr indent="0" lvl="8" marL="0" marR="0" algn="r">
              <a:buClr>
                <a:srgbClr val="A92B40"/>
              </a:buClr>
              <a:buSzPts val="800"/>
              <a:buFont typeface="Arial"/>
              <a:buNone/>
              <a:defRPr b="1" i="0" sz="800" u="none" cap="none" strike="noStrike">
                <a:solidFill>
                  <a:srgbClr val="A92B4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30"/>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7" name="Google Shape;167;p30"/>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23850" lvl="0" marL="457200" algn="l">
              <a:lnSpc>
                <a:spcPct val="100000"/>
              </a:lnSpc>
              <a:spcBef>
                <a:spcPts val="800"/>
              </a:spcBef>
              <a:spcAft>
                <a:spcPts val="0"/>
              </a:spcAft>
              <a:buSzPts val="1500"/>
              <a:buChar char="•"/>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8" name="Google Shape;168;p30"/>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69" name="Google Shape;169;p30"/>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70" name="Google Shape;170;p30"/>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solidFill>
                  <a:srgbClr val="888888"/>
                </a:solidFill>
                <a:latin typeface="Calibri"/>
                <a:ea typeface="Calibri"/>
                <a:cs typeface="Calibri"/>
                <a:sym typeface="Calibri"/>
              </a:defRPr>
            </a:lvl1pPr>
            <a:lvl2pPr indent="0" lvl="1" marL="0" algn="ctr">
              <a:spcBef>
                <a:spcPts val="0"/>
              </a:spcBef>
              <a:buNone/>
              <a:defRPr>
                <a:solidFill>
                  <a:srgbClr val="888888"/>
                </a:solidFill>
                <a:latin typeface="Calibri"/>
                <a:ea typeface="Calibri"/>
                <a:cs typeface="Calibri"/>
                <a:sym typeface="Calibri"/>
              </a:defRPr>
            </a:lvl2pPr>
            <a:lvl3pPr indent="0" lvl="2" marL="0" algn="ctr">
              <a:spcBef>
                <a:spcPts val="0"/>
              </a:spcBef>
              <a:buNone/>
              <a:defRPr>
                <a:solidFill>
                  <a:srgbClr val="888888"/>
                </a:solidFill>
                <a:latin typeface="Calibri"/>
                <a:ea typeface="Calibri"/>
                <a:cs typeface="Calibri"/>
                <a:sym typeface="Calibri"/>
              </a:defRPr>
            </a:lvl3pPr>
            <a:lvl4pPr indent="0" lvl="3" marL="0" algn="ctr">
              <a:spcBef>
                <a:spcPts val="0"/>
              </a:spcBef>
              <a:buNone/>
              <a:defRPr>
                <a:solidFill>
                  <a:srgbClr val="888888"/>
                </a:solidFill>
                <a:latin typeface="Calibri"/>
                <a:ea typeface="Calibri"/>
                <a:cs typeface="Calibri"/>
                <a:sym typeface="Calibri"/>
              </a:defRPr>
            </a:lvl4pPr>
            <a:lvl5pPr indent="0" lvl="4" marL="0" algn="ctr">
              <a:spcBef>
                <a:spcPts val="0"/>
              </a:spcBef>
              <a:buNone/>
              <a:defRPr>
                <a:solidFill>
                  <a:srgbClr val="888888"/>
                </a:solidFill>
                <a:latin typeface="Calibri"/>
                <a:ea typeface="Calibri"/>
                <a:cs typeface="Calibri"/>
                <a:sym typeface="Calibri"/>
              </a:defRPr>
            </a:lvl5pPr>
            <a:lvl6pPr indent="0" lvl="5" marL="0" algn="ctr">
              <a:spcBef>
                <a:spcPts val="0"/>
              </a:spcBef>
              <a:buNone/>
              <a:defRPr>
                <a:solidFill>
                  <a:srgbClr val="888888"/>
                </a:solidFill>
                <a:latin typeface="Calibri"/>
                <a:ea typeface="Calibri"/>
                <a:cs typeface="Calibri"/>
                <a:sym typeface="Calibri"/>
              </a:defRPr>
            </a:lvl6pPr>
            <a:lvl7pPr indent="0" lvl="6" marL="0" algn="ctr">
              <a:spcBef>
                <a:spcPts val="0"/>
              </a:spcBef>
              <a:buNone/>
              <a:defRPr>
                <a:solidFill>
                  <a:srgbClr val="888888"/>
                </a:solidFill>
                <a:latin typeface="Calibri"/>
                <a:ea typeface="Calibri"/>
                <a:cs typeface="Calibri"/>
                <a:sym typeface="Calibri"/>
              </a:defRPr>
            </a:lvl7pPr>
            <a:lvl8pPr indent="0" lvl="7" marL="0" algn="ctr">
              <a:spcBef>
                <a:spcPts val="0"/>
              </a:spcBef>
              <a:buNone/>
              <a:defRPr>
                <a:solidFill>
                  <a:srgbClr val="888888"/>
                </a:solidFill>
                <a:latin typeface="Calibri"/>
                <a:ea typeface="Calibri"/>
                <a:cs typeface="Calibri"/>
                <a:sym typeface="Calibri"/>
              </a:defRPr>
            </a:lvl8pPr>
            <a:lvl9pPr indent="0" lvl="8" marL="0" algn="ctr">
              <a:spcBef>
                <a:spcPts val="0"/>
              </a:spcBef>
              <a:buNone/>
              <a:defRPr>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DF_Titlle-Only_Dark">
  <p:cSld name="7_DF_Titlle-Only_Dark">
    <p:bg>
      <p:bgPr>
        <a:solidFill>
          <a:schemeClr val="dk1"/>
        </a:solidFill>
      </p:bgPr>
    </p:bg>
    <p:spTree>
      <p:nvGrpSpPr>
        <p:cNvPr id="171" name="Shape 171"/>
        <p:cNvGrpSpPr/>
        <p:nvPr/>
      </p:nvGrpSpPr>
      <p:grpSpPr>
        <a:xfrm>
          <a:off x="0" y="0"/>
          <a:ext cx="0" cy="0"/>
          <a:chOff x="0" y="0"/>
          <a:chExt cx="0" cy="0"/>
        </a:xfrm>
      </p:grpSpPr>
      <p:sp>
        <p:nvSpPr>
          <p:cNvPr id="172" name="Google Shape;172;p31"/>
          <p:cNvSpPr txBox="1"/>
          <p:nvPr>
            <p:ph idx="12" type="sldNum"/>
          </p:nvPr>
        </p:nvSpPr>
        <p:spPr>
          <a:xfrm>
            <a:off x="8674048" y="4932320"/>
            <a:ext cx="2130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800" u="none" cap="none" strike="noStrike">
                <a:solidFill>
                  <a:srgbClr val="FFB63A"/>
                </a:solidFill>
                <a:latin typeface="Arial"/>
                <a:ea typeface="Arial"/>
                <a:cs typeface="Arial"/>
                <a:sym typeface="Arial"/>
              </a:defRPr>
            </a:lvl1pPr>
            <a:lvl2pPr indent="0" lvl="1" marL="0" algn="ctr">
              <a:spcBef>
                <a:spcPts val="0"/>
              </a:spcBef>
              <a:buNone/>
              <a:defRPr b="1" i="0" sz="800" u="none" cap="none" strike="noStrike">
                <a:solidFill>
                  <a:srgbClr val="FFB63A"/>
                </a:solidFill>
                <a:latin typeface="Arial"/>
                <a:ea typeface="Arial"/>
                <a:cs typeface="Arial"/>
                <a:sym typeface="Arial"/>
              </a:defRPr>
            </a:lvl2pPr>
            <a:lvl3pPr indent="0" lvl="2" marL="0" algn="ctr">
              <a:spcBef>
                <a:spcPts val="0"/>
              </a:spcBef>
              <a:buNone/>
              <a:defRPr b="1" i="0" sz="800" u="none" cap="none" strike="noStrike">
                <a:solidFill>
                  <a:srgbClr val="FFB63A"/>
                </a:solidFill>
                <a:latin typeface="Arial"/>
                <a:ea typeface="Arial"/>
                <a:cs typeface="Arial"/>
                <a:sym typeface="Arial"/>
              </a:defRPr>
            </a:lvl3pPr>
            <a:lvl4pPr indent="0" lvl="3" marL="0" algn="ctr">
              <a:spcBef>
                <a:spcPts val="0"/>
              </a:spcBef>
              <a:buNone/>
              <a:defRPr b="1" i="0" sz="800" u="none" cap="none" strike="noStrike">
                <a:solidFill>
                  <a:srgbClr val="FFB63A"/>
                </a:solidFill>
                <a:latin typeface="Arial"/>
                <a:ea typeface="Arial"/>
                <a:cs typeface="Arial"/>
                <a:sym typeface="Arial"/>
              </a:defRPr>
            </a:lvl4pPr>
            <a:lvl5pPr indent="0" lvl="4" marL="0" algn="ctr">
              <a:spcBef>
                <a:spcPts val="0"/>
              </a:spcBef>
              <a:buNone/>
              <a:defRPr b="1" i="0" sz="800" u="none" cap="none" strike="noStrike">
                <a:solidFill>
                  <a:srgbClr val="FFB63A"/>
                </a:solidFill>
                <a:latin typeface="Arial"/>
                <a:ea typeface="Arial"/>
                <a:cs typeface="Arial"/>
                <a:sym typeface="Arial"/>
              </a:defRPr>
            </a:lvl5pPr>
            <a:lvl6pPr indent="0" lvl="5" marL="0" algn="ctr">
              <a:spcBef>
                <a:spcPts val="0"/>
              </a:spcBef>
              <a:buNone/>
              <a:defRPr b="1" i="0" sz="800" u="none" cap="none" strike="noStrike">
                <a:solidFill>
                  <a:srgbClr val="FFB63A"/>
                </a:solidFill>
                <a:latin typeface="Arial"/>
                <a:ea typeface="Arial"/>
                <a:cs typeface="Arial"/>
                <a:sym typeface="Arial"/>
              </a:defRPr>
            </a:lvl6pPr>
            <a:lvl7pPr indent="0" lvl="6" marL="0" algn="ctr">
              <a:spcBef>
                <a:spcPts val="0"/>
              </a:spcBef>
              <a:buNone/>
              <a:defRPr b="1" i="0" sz="800" u="none" cap="none" strike="noStrike">
                <a:solidFill>
                  <a:srgbClr val="FFB63A"/>
                </a:solidFill>
                <a:latin typeface="Arial"/>
                <a:ea typeface="Arial"/>
                <a:cs typeface="Arial"/>
                <a:sym typeface="Arial"/>
              </a:defRPr>
            </a:lvl7pPr>
            <a:lvl8pPr indent="0" lvl="7" marL="0" algn="ctr">
              <a:spcBef>
                <a:spcPts val="0"/>
              </a:spcBef>
              <a:buNone/>
              <a:defRPr b="1" i="0" sz="800" u="none" cap="none" strike="noStrike">
                <a:solidFill>
                  <a:srgbClr val="FFB63A"/>
                </a:solidFill>
                <a:latin typeface="Arial"/>
                <a:ea typeface="Arial"/>
                <a:cs typeface="Arial"/>
                <a:sym typeface="Arial"/>
              </a:defRPr>
            </a:lvl8pPr>
            <a:lvl9pPr indent="0" lvl="8" marL="0" algn="ctr">
              <a:spcBef>
                <a:spcPts val="0"/>
              </a:spcBef>
              <a:buNone/>
              <a:defRPr b="1" i="0" sz="800" u="none" cap="none" strike="noStrike">
                <a:solidFill>
                  <a:srgbClr val="FFB63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73" name="Google Shape;173;p31"/>
          <p:cNvSpPr txBox="1"/>
          <p:nvPr>
            <p:ph type="title"/>
          </p:nvPr>
        </p:nvSpPr>
        <p:spPr>
          <a:xfrm>
            <a:off x="4" y="-8"/>
            <a:ext cx="7475100" cy="405600"/>
          </a:xfrm>
          <a:prstGeom prst="rect">
            <a:avLst/>
          </a:prstGeom>
          <a:noFill/>
          <a:ln>
            <a:noFill/>
          </a:ln>
        </p:spPr>
        <p:txBody>
          <a:bodyPr anchorCtr="0" anchor="ctr" bIns="0" lIns="0" spcFirstLastPara="1" rIns="68575" wrap="square" tIns="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8.xml"/><Relationship Id="rId11" Type="http://schemas.openxmlformats.org/officeDocument/2006/relationships/slideLayout" Target="../slideLayouts/slideLayout19.xml"/><Relationship Id="rId22" Type="http://schemas.openxmlformats.org/officeDocument/2006/relationships/theme" Target="../theme/theme2.xml"/><Relationship Id="rId10" Type="http://schemas.openxmlformats.org/officeDocument/2006/relationships/slideLayout" Target="../slideLayouts/slideLayout18.xml"/><Relationship Id="rId21" Type="http://schemas.openxmlformats.org/officeDocument/2006/relationships/slideLayout" Target="../slideLayouts/slideLayout29.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18.png"/><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19" Type="http://schemas.openxmlformats.org/officeDocument/2006/relationships/slideLayout" Target="../slideLayouts/slideLayout27.xml"/><Relationship Id="rId6" Type="http://schemas.openxmlformats.org/officeDocument/2006/relationships/slideLayout" Target="../slideLayouts/slideLayout14.xml"/><Relationship Id="rId18" Type="http://schemas.openxmlformats.org/officeDocument/2006/relationships/slideLayout" Target="../slideLayouts/slideLayout26.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2964431" y="-4762"/>
            <a:ext cx="6179573" cy="605082"/>
          </a:xfrm>
          <a:prstGeom prst="rect">
            <a:avLst/>
          </a:prstGeom>
          <a:noFill/>
          <a:ln>
            <a:noFill/>
          </a:ln>
        </p:spPr>
      </p:pic>
      <p:cxnSp>
        <p:nvCxnSpPr>
          <p:cNvPr id="52" name="Google Shape;52;p13"/>
          <p:cNvCxnSpPr/>
          <p:nvPr/>
        </p:nvCxnSpPr>
        <p:spPr>
          <a:xfrm>
            <a:off x="337088" y="4836420"/>
            <a:ext cx="8549700" cy="0"/>
          </a:xfrm>
          <a:prstGeom prst="straightConnector1">
            <a:avLst/>
          </a:prstGeom>
          <a:noFill/>
          <a:ln cap="flat" cmpd="sng" w="12700">
            <a:solidFill>
              <a:srgbClr val="D0CECE"/>
            </a:solidFill>
            <a:prstDash val="solid"/>
            <a:miter lim="800000"/>
            <a:headEnd len="sm" w="sm" type="none"/>
            <a:tailEnd len="sm" w="sm" type="none"/>
          </a:ln>
        </p:spPr>
      </p:cxnSp>
      <p:sp>
        <p:nvSpPr>
          <p:cNvPr id="53" name="Google Shape;53;p13"/>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marR="0" algn="l">
              <a:lnSpc>
                <a:spcPct val="100000"/>
              </a:lnSpc>
              <a:spcBef>
                <a:spcPts val="800"/>
              </a:spcBef>
              <a:spcAft>
                <a:spcPts val="0"/>
              </a:spcAft>
              <a:buClr>
                <a:srgbClr val="A92B40"/>
              </a:buClr>
              <a:buSzPts val="2000"/>
              <a:buFont typeface="Arial"/>
              <a:buChar char="•"/>
              <a:defRPr b="0" i="0" sz="1800" u="none" cap="none" strike="noStrike">
                <a:solidFill>
                  <a:schemeClr val="dk1"/>
                </a:solidFill>
                <a:latin typeface="Arial"/>
                <a:ea typeface="Arial"/>
                <a:cs typeface="Arial"/>
                <a:sym typeface="Arial"/>
              </a:defRPr>
            </a:lvl1pPr>
            <a:lvl2pPr indent="-323850" lvl="1" marL="914400" marR="0" algn="l">
              <a:lnSpc>
                <a:spcPct val="100000"/>
              </a:lnSpc>
              <a:spcBef>
                <a:spcPts val="900"/>
              </a:spcBef>
              <a:spcAft>
                <a:spcPts val="0"/>
              </a:spcAft>
              <a:buClr>
                <a:srgbClr val="A92B40"/>
              </a:buClr>
              <a:buSzPts val="1500"/>
              <a:buFont typeface="Arial"/>
              <a:buChar char="-"/>
              <a:defRPr b="0" i="0" sz="1400" u="none" cap="none" strike="noStrike">
                <a:solidFill>
                  <a:schemeClr val="dk1"/>
                </a:solidFill>
                <a:latin typeface="Arial"/>
                <a:ea typeface="Arial"/>
                <a:cs typeface="Arial"/>
                <a:sym typeface="Arial"/>
              </a:defRPr>
            </a:lvl2pPr>
            <a:lvl3pPr indent="-323850" lvl="2" marL="1371600" marR="0" algn="l">
              <a:lnSpc>
                <a:spcPct val="100000"/>
              </a:lnSpc>
              <a:spcBef>
                <a:spcPts val="900"/>
              </a:spcBef>
              <a:spcAft>
                <a:spcPts val="0"/>
              </a:spcAft>
              <a:buClr>
                <a:srgbClr val="A92B40"/>
              </a:buClr>
              <a:buSzPts val="1500"/>
              <a:buFont typeface="Noto Sans Symbols"/>
              <a:buChar char="▪"/>
              <a:defRPr b="0" i="0" sz="1400" u="none" cap="none" strike="noStrike">
                <a:solidFill>
                  <a:schemeClr val="dk1"/>
                </a:solidFill>
                <a:latin typeface="Arial"/>
                <a:ea typeface="Arial"/>
                <a:cs typeface="Arial"/>
                <a:sym typeface="Arial"/>
              </a:defRPr>
            </a:lvl3pPr>
            <a:lvl4pPr indent="-323850" lvl="3" marL="1828800" marR="0" algn="l">
              <a:lnSpc>
                <a:spcPct val="100000"/>
              </a:lnSpc>
              <a:spcBef>
                <a:spcPts val="900"/>
              </a:spcBef>
              <a:spcAft>
                <a:spcPts val="0"/>
              </a:spcAft>
              <a:buClr>
                <a:srgbClr val="A92B40"/>
              </a:buClr>
              <a:buSzPts val="1500"/>
              <a:buFont typeface="Courier New"/>
              <a:buChar char="o"/>
              <a:defRPr b="0" i="0" sz="1400" u="none" cap="none" strike="noStrike">
                <a:solidFill>
                  <a:schemeClr val="dk1"/>
                </a:solidFill>
                <a:latin typeface="Arial"/>
                <a:ea typeface="Arial"/>
                <a:cs typeface="Arial"/>
                <a:sym typeface="Arial"/>
              </a:defRPr>
            </a:lvl4pPr>
            <a:lvl5pPr indent="-311150" lvl="4" marL="2286000" marR="0" algn="l">
              <a:lnSpc>
                <a:spcPct val="100000"/>
              </a:lnSpc>
              <a:spcBef>
                <a:spcPts val="900"/>
              </a:spcBef>
              <a:spcAft>
                <a:spcPts val="0"/>
              </a:spcAft>
              <a:buClr>
                <a:srgbClr val="A92B40"/>
              </a:buClr>
              <a:buSzPts val="1300"/>
              <a:buFont typeface="Arial"/>
              <a:buChar char="•"/>
              <a:defRPr b="0" i="0" sz="1200" u="none" cap="none" strike="noStrike">
                <a:solidFill>
                  <a:srgbClr val="745C3A"/>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marR="0" algn="ctr">
              <a:spcBef>
                <a:spcPts val="0"/>
              </a:spcBef>
              <a:buNone/>
              <a:defRPr b="1" i="0" sz="800" u="none" cap="none" strike="noStrike">
                <a:solidFill>
                  <a:srgbClr val="A92B40"/>
                </a:solidFill>
                <a:latin typeface="Arial"/>
                <a:ea typeface="Arial"/>
                <a:cs typeface="Arial"/>
                <a:sym typeface="Arial"/>
              </a:defRPr>
            </a:lvl1pPr>
            <a:lvl2pPr indent="0" lvl="1" marL="0" marR="0" algn="ctr">
              <a:spcBef>
                <a:spcPts val="0"/>
              </a:spcBef>
              <a:buNone/>
              <a:defRPr b="1" i="0" sz="800" u="none" cap="none" strike="noStrike">
                <a:solidFill>
                  <a:srgbClr val="A92B40"/>
                </a:solidFill>
                <a:latin typeface="Arial"/>
                <a:ea typeface="Arial"/>
                <a:cs typeface="Arial"/>
                <a:sym typeface="Arial"/>
              </a:defRPr>
            </a:lvl2pPr>
            <a:lvl3pPr indent="0" lvl="2" marL="0" marR="0" algn="ctr">
              <a:spcBef>
                <a:spcPts val="0"/>
              </a:spcBef>
              <a:buNone/>
              <a:defRPr b="1" i="0" sz="800" u="none" cap="none" strike="noStrike">
                <a:solidFill>
                  <a:srgbClr val="A92B40"/>
                </a:solidFill>
                <a:latin typeface="Arial"/>
                <a:ea typeface="Arial"/>
                <a:cs typeface="Arial"/>
                <a:sym typeface="Arial"/>
              </a:defRPr>
            </a:lvl3pPr>
            <a:lvl4pPr indent="0" lvl="3" marL="0" marR="0" algn="ctr">
              <a:spcBef>
                <a:spcPts val="0"/>
              </a:spcBef>
              <a:buNone/>
              <a:defRPr b="1" i="0" sz="800" u="none" cap="none" strike="noStrike">
                <a:solidFill>
                  <a:srgbClr val="A92B40"/>
                </a:solidFill>
                <a:latin typeface="Arial"/>
                <a:ea typeface="Arial"/>
                <a:cs typeface="Arial"/>
                <a:sym typeface="Arial"/>
              </a:defRPr>
            </a:lvl4pPr>
            <a:lvl5pPr indent="0" lvl="4" marL="0" marR="0" algn="ctr">
              <a:spcBef>
                <a:spcPts val="0"/>
              </a:spcBef>
              <a:buNone/>
              <a:defRPr b="1" i="0" sz="800" u="none" cap="none" strike="noStrike">
                <a:solidFill>
                  <a:srgbClr val="A92B40"/>
                </a:solidFill>
                <a:latin typeface="Arial"/>
                <a:ea typeface="Arial"/>
                <a:cs typeface="Arial"/>
                <a:sym typeface="Arial"/>
              </a:defRPr>
            </a:lvl5pPr>
            <a:lvl6pPr indent="0" lvl="5" marL="0" marR="0" algn="ctr">
              <a:spcBef>
                <a:spcPts val="0"/>
              </a:spcBef>
              <a:buNone/>
              <a:defRPr b="1" i="0" sz="800" u="none" cap="none" strike="noStrike">
                <a:solidFill>
                  <a:srgbClr val="A92B40"/>
                </a:solidFill>
                <a:latin typeface="Arial"/>
                <a:ea typeface="Arial"/>
                <a:cs typeface="Arial"/>
                <a:sym typeface="Arial"/>
              </a:defRPr>
            </a:lvl6pPr>
            <a:lvl7pPr indent="0" lvl="6" marL="0" marR="0" algn="ctr">
              <a:spcBef>
                <a:spcPts val="0"/>
              </a:spcBef>
              <a:buNone/>
              <a:defRPr b="1" i="0" sz="800" u="none" cap="none" strike="noStrike">
                <a:solidFill>
                  <a:srgbClr val="A92B40"/>
                </a:solidFill>
                <a:latin typeface="Arial"/>
                <a:ea typeface="Arial"/>
                <a:cs typeface="Arial"/>
                <a:sym typeface="Arial"/>
              </a:defRPr>
            </a:lvl7pPr>
            <a:lvl8pPr indent="0" lvl="7" marL="0" marR="0" algn="ctr">
              <a:spcBef>
                <a:spcPts val="0"/>
              </a:spcBef>
              <a:buNone/>
              <a:defRPr b="1" i="0" sz="800" u="none" cap="none" strike="noStrike">
                <a:solidFill>
                  <a:srgbClr val="A92B40"/>
                </a:solidFill>
                <a:latin typeface="Arial"/>
                <a:ea typeface="Arial"/>
                <a:cs typeface="Arial"/>
                <a:sym typeface="Arial"/>
              </a:defRPr>
            </a:lvl8pPr>
            <a:lvl9pPr indent="0" lvl="8" marL="0" marR="0" algn="ctr">
              <a:spcBef>
                <a:spcPts val="0"/>
              </a:spcBef>
              <a:buNone/>
              <a:defRPr b="1" i="0" sz="800" u="none" cap="none" strike="noStrike">
                <a:solidFill>
                  <a:srgbClr val="A92B4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cxnSp>
        <p:nvCxnSpPr>
          <p:cNvPr id="55" name="Google Shape;55;p13"/>
          <p:cNvCxnSpPr/>
          <p:nvPr/>
        </p:nvCxnSpPr>
        <p:spPr>
          <a:xfrm>
            <a:off x="8628180" y="4935576"/>
            <a:ext cx="0" cy="116400"/>
          </a:xfrm>
          <a:prstGeom prst="straightConnector1">
            <a:avLst/>
          </a:prstGeom>
          <a:noFill/>
          <a:ln cap="flat" cmpd="sng" w="9525">
            <a:solidFill>
              <a:srgbClr val="BFBFBF"/>
            </a:solidFill>
            <a:prstDash val="solid"/>
            <a:miter lim="800000"/>
            <a:headEnd len="sm" w="sm" type="none"/>
            <a:tailEnd len="sm" w="sm" type="none"/>
          </a:ln>
        </p:spPr>
      </p:cxnSp>
      <p:sp>
        <p:nvSpPr>
          <p:cNvPr id="56" name="Google Shape;56;p13"/>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marR="0" algn="l">
              <a:lnSpc>
                <a:spcPct val="100000"/>
              </a:lnSpc>
              <a:spcBef>
                <a:spcPts val="0"/>
              </a:spcBef>
              <a:spcAft>
                <a:spcPts val="0"/>
              </a:spcAft>
              <a:buClr>
                <a:srgbClr val="A92B40"/>
              </a:buClr>
              <a:buSzPts val="2300"/>
              <a:buFont typeface="Arial"/>
              <a:buNone/>
              <a:defRPr b="1" i="0" sz="2300" u="none" cap="none" strike="noStrike">
                <a:solidFill>
                  <a:srgbClr val="A92B40"/>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7" name="Google Shape;57;p13"/>
          <p:cNvSpPr/>
          <p:nvPr/>
        </p:nvSpPr>
        <p:spPr>
          <a:xfrm>
            <a:off x="259792" y="4744779"/>
            <a:ext cx="609300" cy="1677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80000"/>
              </a:lnSpc>
              <a:spcBef>
                <a:spcPts val="0"/>
              </a:spcBef>
              <a:spcAft>
                <a:spcPts val="0"/>
              </a:spcAft>
              <a:buNone/>
            </a:pPr>
            <a:r>
              <a:t/>
            </a:r>
            <a:endParaRPr b="0" i="0" sz="700" u="none" cap="none" strike="noStrike">
              <a:solidFill>
                <a:schemeClr val="lt1"/>
              </a:solidFill>
              <a:latin typeface="Arial"/>
              <a:ea typeface="Arial"/>
              <a:cs typeface="Arial"/>
              <a:sym typeface="Arial"/>
            </a:endParaRPr>
          </a:p>
        </p:txBody>
      </p:sp>
      <p:pic>
        <p:nvPicPr>
          <p:cNvPr id="58" name="Google Shape;58;p13"/>
          <p:cNvPicPr preferRelativeResize="0"/>
          <p:nvPr/>
        </p:nvPicPr>
        <p:blipFill rotWithShape="1">
          <a:blip r:embed="rId2">
            <a:alphaModFix/>
          </a:blip>
          <a:srcRect b="0" l="0" r="0" t="0"/>
          <a:stretch/>
        </p:blipFill>
        <p:spPr>
          <a:xfrm>
            <a:off x="240286" y="4792457"/>
            <a:ext cx="640458" cy="281849"/>
          </a:xfrm>
          <a:prstGeom prst="rect">
            <a:avLst/>
          </a:prstGeom>
          <a:noFill/>
          <a:ln>
            <a:noFill/>
          </a:ln>
        </p:spPr>
      </p:pic>
      <p:cxnSp>
        <p:nvCxnSpPr>
          <p:cNvPr id="59" name="Google Shape;59;p13"/>
          <p:cNvCxnSpPr/>
          <p:nvPr/>
        </p:nvCxnSpPr>
        <p:spPr>
          <a:xfrm>
            <a:off x="0" y="602738"/>
            <a:ext cx="9144000" cy="0"/>
          </a:xfrm>
          <a:prstGeom prst="straightConnector1">
            <a:avLst/>
          </a:prstGeom>
          <a:noFill/>
          <a:ln cap="flat" cmpd="sng" w="12700">
            <a:solidFill>
              <a:srgbClr val="D0CECE"/>
            </a:solidFill>
            <a:prstDash val="solid"/>
            <a:miter lim="800000"/>
            <a:headEnd len="sm" w="sm" type="none"/>
            <a:tailEnd len="sm" w="sm" type="none"/>
          </a:ln>
        </p:spPr>
      </p:cxnSp>
      <p:pic>
        <p:nvPicPr>
          <p:cNvPr descr="Logo&#10;&#10;Description automatically generated" id="60" name="Google Shape;60;p13"/>
          <p:cNvPicPr preferRelativeResize="0"/>
          <p:nvPr/>
        </p:nvPicPr>
        <p:blipFill rotWithShape="1">
          <a:blip r:embed="rId3">
            <a:alphaModFix/>
          </a:blip>
          <a:srcRect b="0" l="0" r="0" t="0"/>
          <a:stretch/>
        </p:blipFill>
        <p:spPr>
          <a:xfrm>
            <a:off x="8210575" y="48002"/>
            <a:ext cx="649962" cy="5523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15:clr>
            <a:srgbClr val="F26B43"/>
          </p15:clr>
        </p15:guide>
        <p15:guide id="2">
          <p15:clr>
            <a:srgbClr val="F26B43"/>
          </p15:clr>
        </p15:guide>
        <p15:guide id="3" pos="5760">
          <p15:clr>
            <a:srgbClr val="F26B43"/>
          </p15:clr>
        </p15:guide>
        <p15:guide id="4" orient="horz" pos="2934">
          <p15:clr>
            <a:srgbClr val="F26B43"/>
          </p15:clr>
        </p15:guide>
        <p15:guide id="5" orient="horz" pos="702">
          <p15:clr>
            <a:srgbClr val="F26B43"/>
          </p15:clr>
        </p15:guide>
        <p15:guide id="6" pos="162">
          <p15:clr>
            <a:srgbClr val="F26B43"/>
          </p15:clr>
        </p15:guide>
        <p15:guide id="7" pos="5598">
          <p15:clr>
            <a:srgbClr val="F26B43"/>
          </p15:clr>
        </p15:guide>
        <p15:guide id="8" pos="4860">
          <p15:clr>
            <a:srgbClr val="F26B43"/>
          </p15:clr>
        </p15:guide>
        <p15:guide id="9" orient="horz" pos="558">
          <p15:clr>
            <a:srgbClr val="F26B43"/>
          </p15:clr>
        </p15:guide>
        <p15:guide id="10" orient="horz" pos="3150">
          <p15:clr>
            <a:srgbClr val="F26B43"/>
          </p15:clr>
        </p15:guide>
        <p15:guide id="11" pos="2880">
          <p15:clr>
            <a:srgbClr val="F26B43"/>
          </p15:clr>
        </p15:guide>
        <p15:guide id="12" pos="2826">
          <p15:clr>
            <a:srgbClr val="F26B43"/>
          </p15:clr>
        </p15:guide>
        <p15:guide id="13" pos="29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hyperlink" Target="mailto:robert.g.barbour@nasa.gov" TargetMode="External"/><Relationship Id="rId5" Type="http://schemas.openxmlformats.org/officeDocument/2006/relationships/hyperlink" Target="mailto:eric.i.lyness@nas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hyperlink" Target="https://docs.google.com/presentation/u/0/d/1z-vDDYAt4gGX0BOzQfyQFYBRsg1ctcUn4xWGLzIa9w8/edit"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32"/>
          <p:cNvSpPr txBox="1"/>
          <p:nvPr>
            <p:ph type="ctrTitle"/>
          </p:nvPr>
        </p:nvSpPr>
        <p:spPr>
          <a:xfrm>
            <a:off x="666383" y="2492873"/>
            <a:ext cx="4421400" cy="1004400"/>
          </a:xfrm>
          <a:prstGeom prst="rect">
            <a:avLst/>
          </a:prstGeom>
        </p:spPr>
        <p:txBody>
          <a:bodyPr anchorCtr="0" anchor="ctr" bIns="34275" lIns="0" spcFirstLastPara="1" rIns="0" wrap="square" tIns="34275">
            <a:normAutofit/>
          </a:bodyPr>
          <a:lstStyle/>
          <a:p>
            <a:pPr indent="0" lvl="0" marL="0" rtl="0" algn="l">
              <a:spcBef>
                <a:spcPts val="0"/>
              </a:spcBef>
              <a:spcAft>
                <a:spcPts val="0"/>
              </a:spcAft>
              <a:buNone/>
            </a:pPr>
            <a:r>
              <a:rPr lang="en"/>
              <a:t>DraMS</a:t>
            </a:r>
            <a:r>
              <a:rPr lang="en"/>
              <a:t> Diagram Simulator</a:t>
            </a:r>
            <a:endParaRPr/>
          </a:p>
        </p:txBody>
      </p:sp>
      <p:sp>
        <p:nvSpPr>
          <p:cNvPr id="179" name="Google Shape;179;p32"/>
          <p:cNvSpPr txBox="1"/>
          <p:nvPr>
            <p:ph idx="1" type="body"/>
          </p:nvPr>
        </p:nvSpPr>
        <p:spPr>
          <a:xfrm>
            <a:off x="666382" y="3540239"/>
            <a:ext cx="4421400" cy="253800"/>
          </a:xfrm>
          <a:prstGeom prst="rect">
            <a:avLst/>
          </a:prstGeom>
        </p:spPr>
        <p:txBody>
          <a:bodyPr anchorCtr="0" anchor="t" bIns="0" lIns="0" spcFirstLastPara="1" rIns="0" wrap="square" tIns="0">
            <a:noAutofit/>
          </a:bodyPr>
          <a:lstStyle/>
          <a:p>
            <a:pPr indent="0" lvl="0" marL="0" rtl="0" algn="l">
              <a:spcBef>
                <a:spcPts val="800"/>
              </a:spcBef>
              <a:spcAft>
                <a:spcPts val="900"/>
              </a:spcAft>
              <a:buNone/>
            </a:pPr>
            <a:r>
              <a:rPr lang="en">
                <a:solidFill>
                  <a:schemeClr val="lt1"/>
                </a:solidFill>
              </a:rPr>
              <a:t>DraMS Ops Training</a:t>
            </a:r>
            <a:endParaRPr>
              <a:solidFill>
                <a:schemeClr val="lt1"/>
              </a:solidFill>
            </a:endParaRPr>
          </a:p>
        </p:txBody>
      </p:sp>
      <p:sp>
        <p:nvSpPr>
          <p:cNvPr id="180" name="Google Shape;180;p32"/>
          <p:cNvSpPr txBox="1"/>
          <p:nvPr/>
        </p:nvSpPr>
        <p:spPr>
          <a:xfrm>
            <a:off x="2630850" y="4192850"/>
            <a:ext cx="3882300" cy="5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robert.g.barbour@nasa.gov</a:t>
            </a:r>
            <a:endParaRPr>
              <a:solidFill>
                <a:schemeClr val="dk1"/>
              </a:solidFill>
            </a:endParaRPr>
          </a:p>
          <a:p>
            <a:pPr indent="0" lvl="0" marL="0" rtl="0" algn="ctr">
              <a:spcBef>
                <a:spcPts val="0"/>
              </a:spcBef>
              <a:spcAft>
                <a:spcPts val="0"/>
              </a:spcAft>
              <a:buClr>
                <a:schemeClr val="dk1"/>
              </a:buClr>
              <a:buSzPts val="1100"/>
              <a:buFont typeface="Arial"/>
              <a:buNone/>
            </a:pPr>
            <a:r>
              <a:rPr lang="en" u="sng">
                <a:solidFill>
                  <a:schemeClr val="accent5"/>
                </a:solidFill>
                <a:hlinkClick r:id="rId5">
                  <a:extLst>
                    <a:ext uri="{A12FA001-AC4F-418D-AE19-62706E023703}">
                      <ahyp:hlinkClr val="tx"/>
                    </a:ext>
                  </a:extLst>
                </a:hlinkClick>
              </a:rPr>
              <a:t>eric.i.lyness@nasa.gov</a:t>
            </a:r>
            <a:endParaRPr sz="1600">
              <a:solidFill>
                <a:schemeClr val="dk1"/>
              </a:solidFill>
            </a:endParaRPr>
          </a:p>
        </p:txBody>
      </p:sp>
      <p:sp>
        <p:nvSpPr>
          <p:cNvPr id="181" name="Google Shape;181;p3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41"/>
          <p:cNvPicPr preferRelativeResize="0"/>
          <p:nvPr/>
        </p:nvPicPr>
        <p:blipFill>
          <a:blip r:embed="rId3">
            <a:alphaModFix/>
          </a:blip>
          <a:stretch>
            <a:fillRect/>
          </a:stretch>
        </p:blipFill>
        <p:spPr>
          <a:xfrm>
            <a:off x="45575" y="698450"/>
            <a:ext cx="4761851" cy="2170326"/>
          </a:xfrm>
          <a:prstGeom prst="rect">
            <a:avLst/>
          </a:prstGeom>
          <a:noFill/>
          <a:ln>
            <a:noFill/>
          </a:ln>
        </p:spPr>
      </p:pic>
      <p:sp>
        <p:nvSpPr>
          <p:cNvPr id="264" name="Google Shape;264;p41"/>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Sequence Files Listing/Selection</a:t>
            </a:r>
            <a:endParaRPr/>
          </a:p>
        </p:txBody>
      </p:sp>
      <p:sp>
        <p:nvSpPr>
          <p:cNvPr id="265" name="Google Shape;265;p41"/>
          <p:cNvSpPr/>
          <p:nvPr/>
        </p:nvSpPr>
        <p:spPr>
          <a:xfrm>
            <a:off x="98350" y="1463662"/>
            <a:ext cx="4656300" cy="6399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41"/>
          <p:cNvSpPr/>
          <p:nvPr/>
        </p:nvSpPr>
        <p:spPr>
          <a:xfrm>
            <a:off x="98350" y="2296450"/>
            <a:ext cx="4656300" cy="172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41"/>
          <p:cNvSpPr txBox="1"/>
          <p:nvPr/>
        </p:nvSpPr>
        <p:spPr>
          <a:xfrm>
            <a:off x="5389950" y="698450"/>
            <a:ext cx="3616800" cy="42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rPr>
              <a:t>Existing Sequence Files List</a:t>
            </a:r>
            <a:r>
              <a:rPr lang="en">
                <a:solidFill>
                  <a:schemeClr val="dk1"/>
                </a:solidFill>
              </a:rPr>
              <a:t>: The existing sequence files for the selected database are listed 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Selected Sequence Files</a:t>
            </a:r>
            <a:r>
              <a:rPr lang="en">
                <a:solidFill>
                  <a:schemeClr val="dk1"/>
                </a:solidFill>
              </a:rPr>
              <a:t>: The selected sequence file is listed 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Save Sequence File</a:t>
            </a:r>
            <a:r>
              <a:rPr lang="en">
                <a:solidFill>
                  <a:schemeClr val="dk1"/>
                </a:solidFill>
              </a:rPr>
              <a:t>: You can save changes made to the currently selected sequence file 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Insert New Sequence File</a:t>
            </a:r>
            <a:r>
              <a:rPr lang="en">
                <a:solidFill>
                  <a:schemeClr val="dk1"/>
                </a:solidFill>
              </a:rPr>
              <a:t>: This button adds the currently loaded sequence file to the database. </a:t>
            </a:r>
            <a:endParaRPr>
              <a:solidFill>
                <a:schemeClr val="dk1"/>
              </a:solidFill>
            </a:endParaRPr>
          </a:p>
        </p:txBody>
      </p:sp>
      <p:cxnSp>
        <p:nvCxnSpPr>
          <p:cNvPr id="268" name="Google Shape;268;p41"/>
          <p:cNvCxnSpPr>
            <a:endCxn id="265" idx="3"/>
          </p:cNvCxnSpPr>
          <p:nvPr/>
        </p:nvCxnSpPr>
        <p:spPr>
          <a:xfrm flipH="1">
            <a:off x="4754650" y="951112"/>
            <a:ext cx="676200" cy="832500"/>
          </a:xfrm>
          <a:prstGeom prst="straightConnector1">
            <a:avLst/>
          </a:prstGeom>
          <a:noFill/>
          <a:ln cap="flat" cmpd="sng" w="28575">
            <a:solidFill>
              <a:srgbClr val="FF9900"/>
            </a:solidFill>
            <a:prstDash val="solid"/>
            <a:round/>
            <a:headEnd len="med" w="med" type="none"/>
            <a:tailEnd len="med" w="med" type="triangle"/>
          </a:ln>
        </p:spPr>
      </p:cxnSp>
      <p:cxnSp>
        <p:nvCxnSpPr>
          <p:cNvPr id="269" name="Google Shape;269;p41"/>
          <p:cNvCxnSpPr>
            <a:endCxn id="266" idx="3"/>
          </p:cNvCxnSpPr>
          <p:nvPr/>
        </p:nvCxnSpPr>
        <p:spPr>
          <a:xfrm flipH="1">
            <a:off x="4754650" y="1847350"/>
            <a:ext cx="676200" cy="535200"/>
          </a:xfrm>
          <a:prstGeom prst="straightConnector1">
            <a:avLst/>
          </a:prstGeom>
          <a:noFill/>
          <a:ln cap="flat" cmpd="sng" w="28575">
            <a:solidFill>
              <a:srgbClr val="FF9900"/>
            </a:solidFill>
            <a:prstDash val="solid"/>
            <a:round/>
            <a:headEnd len="med" w="med" type="none"/>
            <a:tailEnd len="med" w="med" type="triangle"/>
          </a:ln>
        </p:spPr>
      </p:cxnSp>
      <p:sp>
        <p:nvSpPr>
          <p:cNvPr id="270" name="Google Shape;270;p41"/>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271" name="Google Shape;271;p41"/>
          <p:cNvSpPr/>
          <p:nvPr/>
        </p:nvSpPr>
        <p:spPr>
          <a:xfrm>
            <a:off x="98350" y="2517025"/>
            <a:ext cx="4656300" cy="130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72" name="Google Shape;272;p41"/>
          <p:cNvCxnSpPr>
            <a:endCxn id="271" idx="3"/>
          </p:cNvCxnSpPr>
          <p:nvPr/>
        </p:nvCxnSpPr>
        <p:spPr>
          <a:xfrm flipH="1">
            <a:off x="4754650" y="2415175"/>
            <a:ext cx="692100" cy="167100"/>
          </a:xfrm>
          <a:prstGeom prst="straightConnector1">
            <a:avLst/>
          </a:prstGeom>
          <a:noFill/>
          <a:ln cap="flat" cmpd="sng" w="28575">
            <a:solidFill>
              <a:srgbClr val="FF9900"/>
            </a:solidFill>
            <a:prstDash val="solid"/>
            <a:round/>
            <a:headEnd len="med" w="med" type="none"/>
            <a:tailEnd len="med" w="med" type="triangle"/>
          </a:ln>
        </p:spPr>
      </p:cxnSp>
      <p:sp>
        <p:nvSpPr>
          <p:cNvPr id="273" name="Google Shape;273;p41"/>
          <p:cNvSpPr/>
          <p:nvPr/>
        </p:nvSpPr>
        <p:spPr>
          <a:xfrm>
            <a:off x="98350" y="2695900"/>
            <a:ext cx="4656300" cy="130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74" name="Google Shape;274;p41"/>
          <p:cNvCxnSpPr>
            <a:endCxn id="273" idx="3"/>
          </p:cNvCxnSpPr>
          <p:nvPr/>
        </p:nvCxnSpPr>
        <p:spPr>
          <a:xfrm rot="10800000">
            <a:off x="4754650" y="2761150"/>
            <a:ext cx="671700" cy="4827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42"/>
          <p:cNvPicPr preferRelativeResize="0"/>
          <p:nvPr/>
        </p:nvPicPr>
        <p:blipFill>
          <a:blip r:embed="rId3">
            <a:alphaModFix/>
          </a:blip>
          <a:stretch>
            <a:fillRect/>
          </a:stretch>
        </p:blipFill>
        <p:spPr>
          <a:xfrm>
            <a:off x="29475" y="649800"/>
            <a:ext cx="6069902" cy="4174209"/>
          </a:xfrm>
          <a:prstGeom prst="rect">
            <a:avLst/>
          </a:prstGeom>
          <a:noFill/>
          <a:ln>
            <a:noFill/>
          </a:ln>
        </p:spPr>
      </p:pic>
      <p:sp>
        <p:nvSpPr>
          <p:cNvPr id="280" name="Google Shape;280;p42"/>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Viewing the Selected Diagram</a:t>
            </a:r>
            <a:endParaRPr/>
          </a:p>
        </p:txBody>
      </p:sp>
      <p:sp>
        <p:nvSpPr>
          <p:cNvPr id="281" name="Google Shape;281;p42"/>
          <p:cNvSpPr/>
          <p:nvPr/>
        </p:nvSpPr>
        <p:spPr>
          <a:xfrm>
            <a:off x="29475" y="690725"/>
            <a:ext cx="6069900" cy="14643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42"/>
          <p:cNvSpPr/>
          <p:nvPr/>
        </p:nvSpPr>
        <p:spPr>
          <a:xfrm>
            <a:off x="29475" y="2738950"/>
            <a:ext cx="6069900" cy="9171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42"/>
          <p:cNvSpPr/>
          <p:nvPr/>
        </p:nvSpPr>
        <p:spPr>
          <a:xfrm>
            <a:off x="29475" y="3785400"/>
            <a:ext cx="6069900" cy="1018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42"/>
          <p:cNvSpPr/>
          <p:nvPr/>
        </p:nvSpPr>
        <p:spPr>
          <a:xfrm>
            <a:off x="6355475" y="738400"/>
            <a:ext cx="2669700" cy="7263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 Diagram Summary provides some basic information and controls.</a:t>
            </a:r>
            <a:endParaRPr/>
          </a:p>
        </p:txBody>
      </p:sp>
      <p:cxnSp>
        <p:nvCxnSpPr>
          <p:cNvPr id="285" name="Google Shape;285;p42"/>
          <p:cNvCxnSpPr>
            <a:stCxn id="284" idx="1"/>
            <a:endCxn id="281" idx="3"/>
          </p:cNvCxnSpPr>
          <p:nvPr/>
        </p:nvCxnSpPr>
        <p:spPr>
          <a:xfrm flipH="1">
            <a:off x="6099275" y="1101550"/>
            <a:ext cx="256200" cy="321300"/>
          </a:xfrm>
          <a:prstGeom prst="straightConnector1">
            <a:avLst/>
          </a:prstGeom>
          <a:noFill/>
          <a:ln cap="flat" cmpd="sng" w="28575">
            <a:solidFill>
              <a:srgbClr val="FF9900"/>
            </a:solidFill>
            <a:prstDash val="solid"/>
            <a:round/>
            <a:headEnd len="med" w="med" type="none"/>
            <a:tailEnd len="med" w="med" type="triangle"/>
          </a:ln>
        </p:spPr>
      </p:cxnSp>
      <p:sp>
        <p:nvSpPr>
          <p:cNvPr id="286" name="Google Shape;286;p42"/>
          <p:cNvSpPr/>
          <p:nvPr/>
        </p:nvSpPr>
        <p:spPr>
          <a:xfrm>
            <a:off x="6355475" y="1616900"/>
            <a:ext cx="2669700" cy="9549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Displays all switches for the current Diagram, including their current status and override controls.</a:t>
            </a:r>
            <a:endParaRPr/>
          </a:p>
        </p:txBody>
      </p:sp>
      <p:cxnSp>
        <p:nvCxnSpPr>
          <p:cNvPr id="287" name="Google Shape;287;p42"/>
          <p:cNvCxnSpPr>
            <a:stCxn id="286" idx="1"/>
            <a:endCxn id="288" idx="3"/>
          </p:cNvCxnSpPr>
          <p:nvPr/>
        </p:nvCxnSpPr>
        <p:spPr>
          <a:xfrm flipH="1">
            <a:off x="6099275" y="2094350"/>
            <a:ext cx="256200" cy="354600"/>
          </a:xfrm>
          <a:prstGeom prst="straightConnector1">
            <a:avLst/>
          </a:prstGeom>
          <a:noFill/>
          <a:ln cap="flat" cmpd="sng" w="28575">
            <a:solidFill>
              <a:srgbClr val="FF9900"/>
            </a:solidFill>
            <a:prstDash val="solid"/>
            <a:round/>
            <a:headEnd len="med" w="med" type="none"/>
            <a:tailEnd len="med" w="med" type="triangle"/>
          </a:ln>
        </p:spPr>
      </p:cxnSp>
      <p:sp>
        <p:nvSpPr>
          <p:cNvPr id="289" name="Google Shape;289;p42"/>
          <p:cNvSpPr/>
          <p:nvPr/>
        </p:nvSpPr>
        <p:spPr>
          <a:xfrm>
            <a:off x="6355475" y="2738938"/>
            <a:ext cx="2669700" cy="763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Displays all indicators for the current Diagram, including their current status.</a:t>
            </a:r>
            <a:endParaRPr/>
          </a:p>
        </p:txBody>
      </p:sp>
      <p:cxnSp>
        <p:nvCxnSpPr>
          <p:cNvPr id="290" name="Google Shape;290;p42"/>
          <p:cNvCxnSpPr>
            <a:stCxn id="289" idx="1"/>
            <a:endCxn id="282" idx="3"/>
          </p:cNvCxnSpPr>
          <p:nvPr/>
        </p:nvCxnSpPr>
        <p:spPr>
          <a:xfrm flipH="1">
            <a:off x="6099275" y="3120838"/>
            <a:ext cx="256200" cy="76800"/>
          </a:xfrm>
          <a:prstGeom prst="straightConnector1">
            <a:avLst/>
          </a:prstGeom>
          <a:noFill/>
          <a:ln cap="flat" cmpd="sng" w="28575">
            <a:solidFill>
              <a:srgbClr val="FF9900"/>
            </a:solidFill>
            <a:prstDash val="solid"/>
            <a:round/>
            <a:headEnd len="med" w="med" type="none"/>
            <a:tailEnd len="med" w="med" type="triangle"/>
          </a:ln>
        </p:spPr>
      </p:cxnSp>
      <p:sp>
        <p:nvSpPr>
          <p:cNvPr id="291" name="Google Shape;291;p42"/>
          <p:cNvSpPr/>
          <p:nvPr/>
        </p:nvSpPr>
        <p:spPr>
          <a:xfrm>
            <a:off x="6355475" y="3658100"/>
            <a:ext cx="2669700" cy="11640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Displays the Diagram here. Scroll to zoom and click/drag to pan. If the diagram has interactable elements, they can be clicked.</a:t>
            </a:r>
            <a:endParaRPr/>
          </a:p>
        </p:txBody>
      </p:sp>
      <p:cxnSp>
        <p:nvCxnSpPr>
          <p:cNvPr id="292" name="Google Shape;292;p42"/>
          <p:cNvCxnSpPr>
            <a:stCxn id="291" idx="1"/>
            <a:endCxn id="283" idx="3"/>
          </p:cNvCxnSpPr>
          <p:nvPr/>
        </p:nvCxnSpPr>
        <p:spPr>
          <a:xfrm flipH="1">
            <a:off x="6099275" y="4240100"/>
            <a:ext cx="256200" cy="54600"/>
          </a:xfrm>
          <a:prstGeom prst="straightConnector1">
            <a:avLst/>
          </a:prstGeom>
          <a:noFill/>
          <a:ln cap="flat" cmpd="sng" w="28575">
            <a:solidFill>
              <a:srgbClr val="FF9900"/>
            </a:solidFill>
            <a:prstDash val="solid"/>
            <a:round/>
            <a:headEnd len="med" w="med" type="none"/>
            <a:tailEnd len="med" w="med" type="triangle"/>
          </a:ln>
        </p:spPr>
      </p:cxnSp>
      <p:sp>
        <p:nvSpPr>
          <p:cNvPr id="293" name="Google Shape;293;p42"/>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288" name="Google Shape;288;p42"/>
          <p:cNvSpPr/>
          <p:nvPr/>
        </p:nvSpPr>
        <p:spPr>
          <a:xfrm>
            <a:off x="29475" y="2252018"/>
            <a:ext cx="6069900" cy="393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3"/>
          <p:cNvPicPr preferRelativeResize="0"/>
          <p:nvPr/>
        </p:nvPicPr>
        <p:blipFill>
          <a:blip r:embed="rId3">
            <a:alphaModFix/>
          </a:blip>
          <a:stretch>
            <a:fillRect/>
          </a:stretch>
        </p:blipFill>
        <p:spPr>
          <a:xfrm>
            <a:off x="122588" y="1619375"/>
            <a:ext cx="8898826" cy="2007442"/>
          </a:xfrm>
          <a:prstGeom prst="rect">
            <a:avLst/>
          </a:prstGeom>
          <a:noFill/>
          <a:ln>
            <a:noFill/>
          </a:ln>
        </p:spPr>
      </p:pic>
      <p:sp>
        <p:nvSpPr>
          <p:cNvPr id="299" name="Google Shape;299;p43"/>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Diagram Summary</a:t>
            </a:r>
            <a:endParaRPr/>
          </a:p>
        </p:txBody>
      </p:sp>
      <p:sp>
        <p:nvSpPr>
          <p:cNvPr id="300" name="Google Shape;300;p43"/>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301" name="Google Shape;301;p43"/>
          <p:cNvSpPr/>
          <p:nvPr/>
        </p:nvSpPr>
        <p:spPr>
          <a:xfrm>
            <a:off x="152400" y="1766925"/>
            <a:ext cx="4398600" cy="183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 name="Google Shape;302;p43"/>
          <p:cNvSpPr/>
          <p:nvPr/>
        </p:nvSpPr>
        <p:spPr>
          <a:xfrm>
            <a:off x="4604700" y="1766925"/>
            <a:ext cx="4386900" cy="183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 name="Google Shape;303;p43"/>
          <p:cNvSpPr/>
          <p:nvPr/>
        </p:nvSpPr>
        <p:spPr>
          <a:xfrm>
            <a:off x="152400" y="1992250"/>
            <a:ext cx="8839200" cy="246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p43"/>
          <p:cNvSpPr/>
          <p:nvPr/>
        </p:nvSpPr>
        <p:spPr>
          <a:xfrm>
            <a:off x="152400" y="729275"/>
            <a:ext cx="2259600" cy="7635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 selected Diagram’s name, which is used for all exported files.</a:t>
            </a:r>
            <a:endParaRPr/>
          </a:p>
        </p:txBody>
      </p:sp>
      <p:cxnSp>
        <p:nvCxnSpPr>
          <p:cNvPr id="305" name="Google Shape;305;p43"/>
          <p:cNvCxnSpPr>
            <a:stCxn id="304" idx="2"/>
            <a:endCxn id="301" idx="0"/>
          </p:cNvCxnSpPr>
          <p:nvPr/>
        </p:nvCxnSpPr>
        <p:spPr>
          <a:xfrm>
            <a:off x="1282200" y="1492775"/>
            <a:ext cx="1069500" cy="274200"/>
          </a:xfrm>
          <a:prstGeom prst="straightConnector1">
            <a:avLst/>
          </a:prstGeom>
          <a:noFill/>
          <a:ln cap="flat" cmpd="sng" w="28575">
            <a:solidFill>
              <a:srgbClr val="FF9900"/>
            </a:solidFill>
            <a:prstDash val="solid"/>
            <a:round/>
            <a:headEnd len="med" w="med" type="none"/>
            <a:tailEnd len="med" w="med" type="triangle"/>
          </a:ln>
        </p:spPr>
      </p:cxnSp>
      <p:sp>
        <p:nvSpPr>
          <p:cNvPr id="306" name="Google Shape;306;p43"/>
          <p:cNvSpPr/>
          <p:nvPr/>
        </p:nvSpPr>
        <p:spPr>
          <a:xfrm>
            <a:off x="6111600" y="729275"/>
            <a:ext cx="2880000" cy="7635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Select the hardware model here. The model determines the data source and mnemonic definitions.</a:t>
            </a:r>
            <a:endParaRPr/>
          </a:p>
        </p:txBody>
      </p:sp>
      <p:cxnSp>
        <p:nvCxnSpPr>
          <p:cNvPr id="307" name="Google Shape;307;p43"/>
          <p:cNvCxnSpPr>
            <a:stCxn id="306" idx="2"/>
            <a:endCxn id="302" idx="0"/>
          </p:cNvCxnSpPr>
          <p:nvPr/>
        </p:nvCxnSpPr>
        <p:spPr>
          <a:xfrm flipH="1">
            <a:off x="6798300" y="1492775"/>
            <a:ext cx="753300" cy="274200"/>
          </a:xfrm>
          <a:prstGeom prst="straightConnector1">
            <a:avLst/>
          </a:prstGeom>
          <a:noFill/>
          <a:ln cap="flat" cmpd="sng" w="28575">
            <a:solidFill>
              <a:srgbClr val="FF9900"/>
            </a:solidFill>
            <a:prstDash val="solid"/>
            <a:round/>
            <a:headEnd len="med" w="med" type="none"/>
            <a:tailEnd len="med" w="med" type="triangle"/>
          </a:ln>
        </p:spPr>
      </p:cxnSp>
      <p:sp>
        <p:nvSpPr>
          <p:cNvPr id="308" name="Google Shape;308;p43"/>
          <p:cNvSpPr/>
          <p:nvPr/>
        </p:nvSpPr>
        <p:spPr>
          <a:xfrm>
            <a:off x="2479500" y="729275"/>
            <a:ext cx="3564600" cy="9276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Selected state within the sequence file. Can be stepped forward/backward. This changes the data displayed in the switches and indicators.</a:t>
            </a:r>
            <a:endParaRPr/>
          </a:p>
        </p:txBody>
      </p:sp>
      <p:cxnSp>
        <p:nvCxnSpPr>
          <p:cNvPr id="309" name="Google Shape;309;p43"/>
          <p:cNvCxnSpPr>
            <a:stCxn id="308" idx="2"/>
            <a:endCxn id="303" idx="0"/>
          </p:cNvCxnSpPr>
          <p:nvPr/>
        </p:nvCxnSpPr>
        <p:spPr>
          <a:xfrm>
            <a:off x="4261800" y="1656875"/>
            <a:ext cx="310200" cy="335400"/>
          </a:xfrm>
          <a:prstGeom prst="straightConnector1">
            <a:avLst/>
          </a:prstGeom>
          <a:noFill/>
          <a:ln cap="flat" cmpd="sng" w="28575">
            <a:solidFill>
              <a:srgbClr val="FF9900"/>
            </a:solidFill>
            <a:prstDash val="solid"/>
            <a:round/>
            <a:headEnd len="med" w="med" type="none"/>
            <a:tailEnd len="med" w="med" type="triangle"/>
          </a:ln>
        </p:spPr>
      </p:cxnSp>
      <p:sp>
        <p:nvSpPr>
          <p:cNvPr id="310" name="Google Shape;310;p43"/>
          <p:cNvSpPr/>
          <p:nvPr/>
        </p:nvSpPr>
        <p:spPr>
          <a:xfrm>
            <a:off x="152400" y="2280575"/>
            <a:ext cx="8839200" cy="13464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 name="Google Shape;311;p43"/>
          <p:cNvSpPr/>
          <p:nvPr/>
        </p:nvSpPr>
        <p:spPr>
          <a:xfrm>
            <a:off x="2479500" y="3754900"/>
            <a:ext cx="3564600" cy="9693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Selected sequence file. Here, the sequence file can be edited or downloaded. Current state can be seen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4"/>
          <p:cNvPicPr preferRelativeResize="0"/>
          <p:nvPr/>
        </p:nvPicPr>
        <p:blipFill>
          <a:blip r:embed="rId3">
            <a:alphaModFix/>
          </a:blip>
          <a:stretch>
            <a:fillRect/>
          </a:stretch>
        </p:blipFill>
        <p:spPr>
          <a:xfrm>
            <a:off x="156225" y="838613"/>
            <a:ext cx="8831551" cy="2650375"/>
          </a:xfrm>
          <a:prstGeom prst="rect">
            <a:avLst/>
          </a:prstGeom>
          <a:noFill/>
          <a:ln>
            <a:noFill/>
          </a:ln>
        </p:spPr>
      </p:pic>
      <p:sp>
        <p:nvSpPr>
          <p:cNvPr id="317" name="Google Shape;317;p44"/>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Diagram Summary</a:t>
            </a:r>
            <a:endParaRPr/>
          </a:p>
        </p:txBody>
      </p:sp>
      <p:sp>
        <p:nvSpPr>
          <p:cNvPr id="318" name="Google Shape;318;p44"/>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319" name="Google Shape;319;p44"/>
          <p:cNvSpPr/>
          <p:nvPr/>
        </p:nvSpPr>
        <p:spPr>
          <a:xfrm>
            <a:off x="8225575" y="1969025"/>
            <a:ext cx="200100" cy="183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20" name="Google Shape;320;p44"/>
          <p:cNvCxnSpPr>
            <a:stCxn id="321" idx="0"/>
            <a:endCxn id="319" idx="1"/>
          </p:cNvCxnSpPr>
          <p:nvPr/>
        </p:nvCxnSpPr>
        <p:spPr>
          <a:xfrm flipH="1" rot="10800000">
            <a:off x="2210450" y="2060825"/>
            <a:ext cx="6015000" cy="1532400"/>
          </a:xfrm>
          <a:prstGeom prst="straightConnector1">
            <a:avLst/>
          </a:prstGeom>
          <a:noFill/>
          <a:ln cap="flat" cmpd="sng" w="28575">
            <a:solidFill>
              <a:srgbClr val="FF9900"/>
            </a:solidFill>
            <a:prstDash val="solid"/>
            <a:round/>
            <a:headEnd len="med" w="med" type="none"/>
            <a:tailEnd len="med" w="med" type="triangle"/>
          </a:ln>
        </p:spPr>
      </p:cxnSp>
      <p:sp>
        <p:nvSpPr>
          <p:cNvPr id="321" name="Google Shape;321;p44"/>
          <p:cNvSpPr/>
          <p:nvPr/>
        </p:nvSpPr>
        <p:spPr>
          <a:xfrm>
            <a:off x="428150" y="3593225"/>
            <a:ext cx="3564600" cy="9693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“pencil” icon to edit the sequence file directly on XINA. This is useful for quick adjustments in simulated data.</a:t>
            </a:r>
            <a:endParaRPr/>
          </a:p>
        </p:txBody>
      </p:sp>
      <p:sp>
        <p:nvSpPr>
          <p:cNvPr id="322" name="Google Shape;322;p44"/>
          <p:cNvSpPr/>
          <p:nvPr/>
        </p:nvSpPr>
        <p:spPr>
          <a:xfrm>
            <a:off x="8602225" y="1969025"/>
            <a:ext cx="200100" cy="183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3" name="Google Shape;323;p44"/>
          <p:cNvSpPr/>
          <p:nvPr/>
        </p:nvSpPr>
        <p:spPr>
          <a:xfrm>
            <a:off x="5087425" y="3593225"/>
            <a:ext cx="3564600" cy="9693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Click this button to download the selected sequence file to your computer.</a:t>
            </a:r>
            <a:endParaRPr/>
          </a:p>
        </p:txBody>
      </p:sp>
      <p:cxnSp>
        <p:nvCxnSpPr>
          <p:cNvPr id="324" name="Google Shape;324;p44"/>
          <p:cNvCxnSpPr>
            <a:stCxn id="323" idx="0"/>
            <a:endCxn id="322" idx="2"/>
          </p:cNvCxnSpPr>
          <p:nvPr/>
        </p:nvCxnSpPr>
        <p:spPr>
          <a:xfrm flipH="1" rot="10800000">
            <a:off x="6869725" y="2152625"/>
            <a:ext cx="1832700" cy="14406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45"/>
          <p:cNvPicPr preferRelativeResize="0"/>
          <p:nvPr/>
        </p:nvPicPr>
        <p:blipFill>
          <a:blip r:embed="rId3">
            <a:alphaModFix/>
          </a:blip>
          <a:stretch>
            <a:fillRect/>
          </a:stretch>
        </p:blipFill>
        <p:spPr>
          <a:xfrm>
            <a:off x="865564" y="885824"/>
            <a:ext cx="7412873" cy="2235998"/>
          </a:xfrm>
          <a:prstGeom prst="rect">
            <a:avLst/>
          </a:prstGeom>
          <a:noFill/>
          <a:ln>
            <a:noFill/>
          </a:ln>
        </p:spPr>
      </p:pic>
      <p:sp>
        <p:nvSpPr>
          <p:cNvPr id="330" name="Google Shape;330;p45"/>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Diagram Summary</a:t>
            </a:r>
            <a:endParaRPr/>
          </a:p>
        </p:txBody>
      </p:sp>
      <p:sp>
        <p:nvSpPr>
          <p:cNvPr id="331" name="Google Shape;331;p45"/>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332" name="Google Shape;332;p45"/>
          <p:cNvSpPr/>
          <p:nvPr/>
        </p:nvSpPr>
        <p:spPr>
          <a:xfrm>
            <a:off x="7763500" y="1837650"/>
            <a:ext cx="200100" cy="183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 name="Google Shape;333;p45"/>
          <p:cNvSpPr/>
          <p:nvPr/>
        </p:nvSpPr>
        <p:spPr>
          <a:xfrm>
            <a:off x="2706600" y="3593225"/>
            <a:ext cx="3730800" cy="10047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If you ever forget the syntax of the sequence files and want to make any edits, click the info button here. A pop up containing the sequence file syntax will appear.</a:t>
            </a:r>
            <a:endParaRPr/>
          </a:p>
        </p:txBody>
      </p:sp>
      <p:cxnSp>
        <p:nvCxnSpPr>
          <p:cNvPr id="334" name="Google Shape;334;p45"/>
          <p:cNvCxnSpPr>
            <a:stCxn id="333" idx="0"/>
            <a:endCxn id="332" idx="2"/>
          </p:cNvCxnSpPr>
          <p:nvPr/>
        </p:nvCxnSpPr>
        <p:spPr>
          <a:xfrm flipH="1" rot="10800000">
            <a:off x="4572000" y="2021225"/>
            <a:ext cx="3291600" cy="15720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6"/>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Exporting Files</a:t>
            </a:r>
            <a:endParaRPr/>
          </a:p>
        </p:txBody>
      </p:sp>
      <p:sp>
        <p:nvSpPr>
          <p:cNvPr id="340" name="Google Shape;340;p46"/>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341" name="Google Shape;341;p46"/>
          <p:cNvSpPr/>
          <p:nvPr/>
        </p:nvSpPr>
        <p:spPr>
          <a:xfrm>
            <a:off x="2706600" y="3593225"/>
            <a:ext cx="3730800" cy="10047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To export any of the files from XINA, click the “export” button in the top-right and select the file that you wish to download.</a:t>
            </a:r>
            <a:endParaRPr/>
          </a:p>
        </p:txBody>
      </p:sp>
      <p:pic>
        <p:nvPicPr>
          <p:cNvPr id="342" name="Google Shape;342;p46"/>
          <p:cNvPicPr preferRelativeResize="0"/>
          <p:nvPr/>
        </p:nvPicPr>
        <p:blipFill>
          <a:blip r:embed="rId3">
            <a:alphaModFix/>
          </a:blip>
          <a:stretch>
            <a:fillRect/>
          </a:stretch>
        </p:blipFill>
        <p:spPr>
          <a:xfrm>
            <a:off x="2438400" y="985869"/>
            <a:ext cx="4267201" cy="18871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7"/>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Sharing, Saving, and Loading Configurations</a:t>
            </a:r>
            <a:endParaRPr/>
          </a:p>
        </p:txBody>
      </p:sp>
      <p:sp>
        <p:nvSpPr>
          <p:cNvPr id="348" name="Google Shape;348;p47"/>
          <p:cNvSpPr txBox="1"/>
          <p:nvPr>
            <p:ph idx="1" type="body"/>
          </p:nvPr>
        </p:nvSpPr>
        <p:spPr>
          <a:xfrm>
            <a:off x="311700" y="1752550"/>
            <a:ext cx="8520600" cy="15306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It is possible to share and save the current state of the tool, as well as load a previously saved configuration. Please click </a:t>
            </a:r>
            <a:r>
              <a:rPr lang="en" u="sng">
                <a:solidFill>
                  <a:schemeClr val="hlink"/>
                </a:solidFill>
                <a:hlinkClick r:id="rId3"/>
              </a:rPr>
              <a:t>here</a:t>
            </a:r>
            <a:r>
              <a:rPr lang="en"/>
              <a:t> to view the sharing, saving, and loading tutorial.</a:t>
            </a:r>
            <a:endParaRPr/>
          </a:p>
        </p:txBody>
      </p:sp>
      <p:pic>
        <p:nvPicPr>
          <p:cNvPr id="349" name="Google Shape;349;p47"/>
          <p:cNvPicPr preferRelativeResize="0"/>
          <p:nvPr/>
        </p:nvPicPr>
        <p:blipFill>
          <a:blip r:embed="rId4">
            <a:alphaModFix/>
          </a:blip>
          <a:stretch>
            <a:fillRect/>
          </a:stretch>
        </p:blipFill>
        <p:spPr>
          <a:xfrm>
            <a:off x="675275" y="776550"/>
            <a:ext cx="7793450" cy="603475"/>
          </a:xfrm>
          <a:prstGeom prst="rect">
            <a:avLst/>
          </a:prstGeom>
          <a:noFill/>
          <a:ln>
            <a:noFill/>
          </a:ln>
        </p:spPr>
      </p:pic>
      <p:sp>
        <p:nvSpPr>
          <p:cNvPr id="350" name="Google Shape;350;p47"/>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Important Definitions</a:t>
            </a:r>
            <a:endParaRPr/>
          </a:p>
        </p:txBody>
      </p:sp>
      <p:sp>
        <p:nvSpPr>
          <p:cNvPr id="187" name="Google Shape;187;p33"/>
          <p:cNvSpPr txBox="1"/>
          <p:nvPr>
            <p:ph idx="1" type="body"/>
          </p:nvPr>
        </p:nvSpPr>
        <p:spPr>
          <a:xfrm>
            <a:off x="311700" y="1152475"/>
            <a:ext cx="8520600" cy="3878400"/>
          </a:xfrm>
          <a:prstGeom prst="rect">
            <a:avLst/>
          </a:prstGeom>
        </p:spPr>
        <p:txBody>
          <a:bodyPr anchorCtr="0" anchor="t" bIns="68575" lIns="68575" spcFirstLastPara="1" rIns="68575" wrap="square" tIns="68575">
            <a:normAutofit/>
          </a:bodyPr>
          <a:lstStyle/>
          <a:p>
            <a:pPr indent="-317500" lvl="0" marL="457200" rtl="0" algn="l">
              <a:lnSpc>
                <a:spcPct val="100000"/>
              </a:lnSpc>
              <a:spcBef>
                <a:spcPts val="0"/>
              </a:spcBef>
              <a:spcAft>
                <a:spcPts val="0"/>
              </a:spcAft>
              <a:buClr>
                <a:schemeClr val="dk1"/>
              </a:buClr>
              <a:buSzPts val="1400"/>
              <a:buChar char="●"/>
            </a:pPr>
            <a:r>
              <a:rPr b="1" lang="en" sz="1400"/>
              <a:t>Mnemonics</a:t>
            </a:r>
            <a:r>
              <a:rPr lang="en" sz="1400"/>
              <a:t>: A named data channel or field</a:t>
            </a:r>
            <a:br>
              <a:rPr lang="en" sz="1400"/>
            </a:br>
            <a:r>
              <a:rPr lang="en" sz="1400"/>
              <a:t>	Example: A temperature sensor or a boolean state</a:t>
            </a:r>
            <a:endParaRPr sz="1400"/>
          </a:p>
          <a:p>
            <a:pPr indent="-317500" lvl="0" marL="457200" rtl="0" algn="l">
              <a:lnSpc>
                <a:spcPct val="100000"/>
              </a:lnSpc>
              <a:spcBef>
                <a:spcPts val="0"/>
              </a:spcBef>
              <a:spcAft>
                <a:spcPts val="0"/>
              </a:spcAft>
              <a:buClr>
                <a:schemeClr val="dk1"/>
              </a:buClr>
              <a:buSzPts val="1400"/>
              <a:buChar char="●"/>
            </a:pPr>
            <a:r>
              <a:rPr b="1" lang="en" sz="1400"/>
              <a:t>Model</a:t>
            </a:r>
            <a:r>
              <a:rPr lang="en" sz="1400"/>
              <a:t>: A separate system with independent data</a:t>
            </a:r>
            <a:br>
              <a:rPr lang="en" sz="1400"/>
            </a:br>
            <a:r>
              <a:rPr lang="en" sz="1400"/>
              <a:t>	Example: Engineering model or flight model</a:t>
            </a:r>
            <a:endParaRPr sz="1400"/>
          </a:p>
          <a:p>
            <a:pPr indent="-317500" lvl="0" marL="457200" rtl="0" algn="l">
              <a:lnSpc>
                <a:spcPct val="100000"/>
              </a:lnSpc>
              <a:spcBef>
                <a:spcPts val="0"/>
              </a:spcBef>
              <a:spcAft>
                <a:spcPts val="0"/>
              </a:spcAft>
              <a:buClr>
                <a:schemeClr val="dk1"/>
              </a:buClr>
              <a:buSzPts val="1400"/>
              <a:buChar char="●"/>
            </a:pPr>
            <a:r>
              <a:rPr b="1" lang="en" sz="1400"/>
              <a:t>Events</a:t>
            </a:r>
            <a:r>
              <a:rPr lang="en" sz="1400"/>
              <a:t>: A text label with for an instance in time.</a:t>
            </a:r>
            <a:br>
              <a:rPr lang="en" sz="1400"/>
            </a:br>
            <a:r>
              <a:rPr lang="en" sz="1400"/>
              <a:t>	Example: 01-17-2025 12:32:21 “Started the pump”</a:t>
            </a:r>
            <a:endParaRPr sz="1400"/>
          </a:p>
          <a:p>
            <a:pPr indent="-317500" lvl="0" marL="457200" rtl="0" algn="l">
              <a:lnSpc>
                <a:spcPct val="100000"/>
              </a:lnSpc>
              <a:spcBef>
                <a:spcPts val="0"/>
              </a:spcBef>
              <a:spcAft>
                <a:spcPts val="0"/>
              </a:spcAft>
              <a:buClr>
                <a:schemeClr val="dk1"/>
              </a:buClr>
              <a:buSzPts val="1400"/>
              <a:buChar char="●"/>
            </a:pPr>
            <a:r>
              <a:rPr b="1" lang="en" sz="1400"/>
              <a:t>Diagrams</a:t>
            </a:r>
            <a:r>
              <a:rPr lang="en" sz="1400"/>
              <a:t>:</a:t>
            </a:r>
            <a:r>
              <a:rPr lang="en" sz="1400"/>
              <a:t> A Diagram is an SVG image with an accompanying set of rules about how it should change in response to data. Those rules are divided into Switches and Indicators</a:t>
            </a:r>
            <a:endParaRPr sz="1400"/>
          </a:p>
          <a:p>
            <a:pPr indent="-317500" lvl="0" marL="457200" rtl="0" algn="l">
              <a:lnSpc>
                <a:spcPct val="100000"/>
              </a:lnSpc>
              <a:spcBef>
                <a:spcPts val="0"/>
              </a:spcBef>
              <a:spcAft>
                <a:spcPts val="0"/>
              </a:spcAft>
              <a:buClr>
                <a:schemeClr val="dk1"/>
              </a:buClr>
              <a:buSzPts val="1400"/>
              <a:buChar char="●"/>
            </a:pPr>
            <a:r>
              <a:rPr b="1" lang="en" sz="1400"/>
              <a:t>Switches</a:t>
            </a:r>
            <a:r>
              <a:rPr lang="en" sz="1400"/>
              <a:t>: A Switch is an on/off logical value. These can be defined as Event Switches, which turn on or off by matching text in Events, Mnemonic Switches, which turn on when a mnemonic is within a specific range, or Logical Switches, which allow you to combine multiple other switches</a:t>
            </a:r>
            <a:endParaRPr sz="1400"/>
          </a:p>
          <a:p>
            <a:pPr indent="-317500" lvl="0" marL="457200" rtl="0" algn="l">
              <a:lnSpc>
                <a:spcPct val="100000"/>
              </a:lnSpc>
              <a:spcBef>
                <a:spcPts val="0"/>
              </a:spcBef>
              <a:spcAft>
                <a:spcPts val="0"/>
              </a:spcAft>
              <a:buClr>
                <a:schemeClr val="dk1"/>
              </a:buClr>
              <a:buSzPts val="1400"/>
              <a:buChar char="●"/>
            </a:pPr>
            <a:r>
              <a:rPr b="1" lang="en" sz="1400"/>
              <a:t>Indicators: </a:t>
            </a:r>
            <a:r>
              <a:rPr lang="en" sz="1400"/>
              <a:t>An Indicator associates Switches with visual effects and particular elements in the Diagram image. Indicators can change colors, update text, or apply highlighting</a:t>
            </a:r>
            <a:endParaRPr sz="1400"/>
          </a:p>
          <a:p>
            <a:pPr indent="-342900" lvl="0" marL="457200" rtl="0" algn="l">
              <a:spcBef>
                <a:spcPts val="0"/>
              </a:spcBef>
              <a:spcAft>
                <a:spcPts val="0"/>
              </a:spcAft>
              <a:buClr>
                <a:schemeClr val="dk1"/>
              </a:buClr>
              <a:buSzPts val="1400"/>
              <a:buChar char="●"/>
            </a:pPr>
            <a:r>
              <a:rPr b="1" lang="en" sz="1400"/>
              <a:t>Sequence Files</a:t>
            </a:r>
            <a:r>
              <a:rPr lang="en" sz="1400"/>
              <a:t>: Simple text (.txt) files containing simulated data streams, one step per line</a:t>
            </a:r>
            <a:endParaRPr sz="1400"/>
          </a:p>
        </p:txBody>
      </p:sp>
      <p:sp>
        <p:nvSpPr>
          <p:cNvPr id="188" name="Google Shape;188;p33"/>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DraMS Diagram Editor</a:t>
            </a:r>
            <a:endParaRPr/>
          </a:p>
        </p:txBody>
      </p:sp>
      <p:sp>
        <p:nvSpPr>
          <p:cNvPr id="194" name="Google Shape;194;p34"/>
          <p:cNvSpPr txBox="1"/>
          <p:nvPr>
            <p:ph idx="1" type="body"/>
          </p:nvPr>
        </p:nvSpPr>
        <p:spPr>
          <a:xfrm>
            <a:off x="311700" y="1152475"/>
            <a:ext cx="8520600" cy="3878400"/>
          </a:xfrm>
          <a:prstGeom prst="rect">
            <a:avLst/>
          </a:prstGeom>
        </p:spPr>
        <p:txBody>
          <a:bodyPr anchorCtr="0" anchor="t" bIns="68575" lIns="68575" spcFirstLastPara="1" rIns="68575" wrap="square" tIns="68575">
            <a:normAutofit/>
          </a:bodyPr>
          <a:lstStyle/>
          <a:p>
            <a:pPr indent="0" lvl="0" marL="457200" rtl="0" algn="l">
              <a:lnSpc>
                <a:spcPct val="100000"/>
              </a:lnSpc>
              <a:spcBef>
                <a:spcPts val="0"/>
              </a:spcBef>
              <a:spcAft>
                <a:spcPts val="0"/>
              </a:spcAft>
              <a:buNone/>
            </a:pPr>
            <a:r>
              <a:rPr lang="en" sz="1400"/>
              <a:t>The Diagram Simulator tool allows you to view responsive diagrams and dashboards with simulated data in the form of sequence files. For real data, use the Diagram Viewer.</a:t>
            </a:r>
            <a:endParaRPr sz="1400"/>
          </a:p>
        </p:txBody>
      </p:sp>
      <p:sp>
        <p:nvSpPr>
          <p:cNvPr id="195" name="Google Shape;195;p34"/>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pic>
        <p:nvPicPr>
          <p:cNvPr id="196" name="Google Shape;196;p34"/>
          <p:cNvPicPr preferRelativeResize="0"/>
          <p:nvPr/>
        </p:nvPicPr>
        <p:blipFill>
          <a:blip r:embed="rId3">
            <a:alphaModFix/>
          </a:blip>
          <a:stretch>
            <a:fillRect/>
          </a:stretch>
        </p:blipFill>
        <p:spPr>
          <a:xfrm>
            <a:off x="206500" y="2036538"/>
            <a:ext cx="8730998" cy="2110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5"/>
          <p:cNvPicPr preferRelativeResize="0"/>
          <p:nvPr/>
        </p:nvPicPr>
        <p:blipFill>
          <a:blip r:embed="rId3">
            <a:alphaModFix/>
          </a:blip>
          <a:stretch>
            <a:fillRect/>
          </a:stretch>
        </p:blipFill>
        <p:spPr>
          <a:xfrm>
            <a:off x="187562" y="667700"/>
            <a:ext cx="8768886" cy="4136113"/>
          </a:xfrm>
          <a:prstGeom prst="rect">
            <a:avLst/>
          </a:prstGeom>
          <a:noFill/>
          <a:ln>
            <a:noFill/>
          </a:ln>
        </p:spPr>
      </p:pic>
      <p:sp>
        <p:nvSpPr>
          <p:cNvPr id="202" name="Google Shape;202;p35"/>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DraMS Diagram Simulator Overview</a:t>
            </a:r>
            <a:endParaRPr/>
          </a:p>
        </p:txBody>
      </p:sp>
      <p:sp>
        <p:nvSpPr>
          <p:cNvPr id="203" name="Google Shape;203;p35"/>
          <p:cNvSpPr/>
          <p:nvPr/>
        </p:nvSpPr>
        <p:spPr>
          <a:xfrm>
            <a:off x="1322100" y="729038"/>
            <a:ext cx="618600" cy="4179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Database Selector</a:t>
            </a:r>
            <a:endParaRPr sz="800"/>
          </a:p>
        </p:txBody>
      </p:sp>
      <p:sp>
        <p:nvSpPr>
          <p:cNvPr id="204" name="Google Shape;204;p35"/>
          <p:cNvSpPr/>
          <p:nvPr/>
        </p:nvSpPr>
        <p:spPr>
          <a:xfrm>
            <a:off x="1322097" y="1232551"/>
            <a:ext cx="618600" cy="3951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Diagram Selector</a:t>
            </a:r>
            <a:endParaRPr sz="800"/>
          </a:p>
        </p:txBody>
      </p:sp>
      <p:sp>
        <p:nvSpPr>
          <p:cNvPr id="205" name="Google Shape;205;p35"/>
          <p:cNvSpPr/>
          <p:nvPr/>
        </p:nvSpPr>
        <p:spPr>
          <a:xfrm>
            <a:off x="5228420" y="888975"/>
            <a:ext cx="1140000" cy="322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Diagram Summary</a:t>
            </a:r>
            <a:endParaRPr sz="800"/>
          </a:p>
        </p:txBody>
      </p:sp>
      <p:sp>
        <p:nvSpPr>
          <p:cNvPr id="206" name="Google Shape;206;p35"/>
          <p:cNvSpPr/>
          <p:nvPr/>
        </p:nvSpPr>
        <p:spPr>
          <a:xfrm>
            <a:off x="5228430" y="2368282"/>
            <a:ext cx="1140000" cy="322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Switch Information</a:t>
            </a:r>
            <a:endParaRPr sz="800"/>
          </a:p>
        </p:txBody>
      </p:sp>
      <p:sp>
        <p:nvSpPr>
          <p:cNvPr id="207" name="Google Shape;207;p35"/>
          <p:cNvSpPr/>
          <p:nvPr/>
        </p:nvSpPr>
        <p:spPr>
          <a:xfrm>
            <a:off x="5228430" y="2957935"/>
            <a:ext cx="1140000" cy="322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Indicator Information</a:t>
            </a:r>
            <a:endParaRPr sz="800"/>
          </a:p>
        </p:txBody>
      </p:sp>
      <p:sp>
        <p:nvSpPr>
          <p:cNvPr id="208" name="Google Shape;208;p35"/>
          <p:cNvSpPr/>
          <p:nvPr/>
        </p:nvSpPr>
        <p:spPr>
          <a:xfrm>
            <a:off x="5228430" y="3903171"/>
            <a:ext cx="1140000" cy="322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Diagram</a:t>
            </a:r>
            <a:endParaRPr sz="800"/>
          </a:p>
        </p:txBody>
      </p:sp>
      <p:sp>
        <p:nvSpPr>
          <p:cNvPr id="209" name="Google Shape;209;p35"/>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210" name="Google Shape;210;p35"/>
          <p:cNvSpPr/>
          <p:nvPr/>
        </p:nvSpPr>
        <p:spPr>
          <a:xfrm>
            <a:off x="1322100" y="2044300"/>
            <a:ext cx="872400" cy="4851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Sequence File Selector</a:t>
            </a:r>
            <a:endParaRPr sz="800"/>
          </a:p>
        </p:txBody>
      </p:sp>
      <p:sp>
        <p:nvSpPr>
          <p:cNvPr id="211" name="Google Shape;211;p35"/>
          <p:cNvSpPr/>
          <p:nvPr/>
        </p:nvSpPr>
        <p:spPr>
          <a:xfrm>
            <a:off x="5228430" y="1528045"/>
            <a:ext cx="1140000" cy="322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Sequence File</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Selecting a Diagram (Database Selection)</a:t>
            </a:r>
            <a:endParaRPr/>
          </a:p>
        </p:txBody>
      </p:sp>
      <p:sp>
        <p:nvSpPr>
          <p:cNvPr id="217" name="Google Shape;217;p36"/>
          <p:cNvSpPr txBox="1"/>
          <p:nvPr/>
        </p:nvSpPr>
        <p:spPr>
          <a:xfrm>
            <a:off x="5377550" y="1725088"/>
            <a:ext cx="3616800" cy="11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rPr>
              <a:t>Database Selector</a:t>
            </a:r>
            <a:r>
              <a:rPr lang="en">
                <a:solidFill>
                  <a:schemeClr val="dk1"/>
                </a:solidFill>
              </a:rPr>
              <a:t>: Select which database to view diagrams from here.</a:t>
            </a:r>
            <a:endParaRPr>
              <a:solidFill>
                <a:schemeClr val="dk1"/>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18" name="Google Shape;218;p36"/>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219" name="Google Shape;219;p36"/>
          <p:cNvPicPr preferRelativeResize="0"/>
          <p:nvPr/>
        </p:nvPicPr>
        <p:blipFill>
          <a:blip r:embed="rId3">
            <a:alphaModFix/>
          </a:blip>
          <a:stretch>
            <a:fillRect/>
          </a:stretch>
        </p:blipFill>
        <p:spPr>
          <a:xfrm>
            <a:off x="170075" y="1888213"/>
            <a:ext cx="4361380" cy="7852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7"/>
          <p:cNvPicPr preferRelativeResize="0"/>
          <p:nvPr/>
        </p:nvPicPr>
        <p:blipFill>
          <a:blip r:embed="rId3">
            <a:alphaModFix/>
          </a:blip>
          <a:stretch>
            <a:fillRect/>
          </a:stretch>
        </p:blipFill>
        <p:spPr>
          <a:xfrm>
            <a:off x="135775" y="946874"/>
            <a:ext cx="4586199" cy="3587925"/>
          </a:xfrm>
          <a:prstGeom prst="rect">
            <a:avLst/>
          </a:prstGeom>
          <a:noFill/>
          <a:ln>
            <a:noFill/>
          </a:ln>
        </p:spPr>
      </p:pic>
      <p:sp>
        <p:nvSpPr>
          <p:cNvPr id="225" name="Google Shape;225;p37"/>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Selecting a Diagram (Diagram Listing/Selection)</a:t>
            </a:r>
            <a:endParaRPr/>
          </a:p>
        </p:txBody>
      </p:sp>
      <p:sp>
        <p:nvSpPr>
          <p:cNvPr id="226" name="Google Shape;226;p37"/>
          <p:cNvSpPr/>
          <p:nvPr/>
        </p:nvSpPr>
        <p:spPr>
          <a:xfrm>
            <a:off x="4453900" y="1333300"/>
            <a:ext cx="203700" cy="1938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37"/>
          <p:cNvSpPr/>
          <p:nvPr/>
        </p:nvSpPr>
        <p:spPr>
          <a:xfrm>
            <a:off x="195400" y="2206049"/>
            <a:ext cx="4462200" cy="1600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37"/>
          <p:cNvSpPr/>
          <p:nvPr/>
        </p:nvSpPr>
        <p:spPr>
          <a:xfrm>
            <a:off x="195399" y="4216920"/>
            <a:ext cx="4462200" cy="2493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 name="Google Shape;229;p37"/>
          <p:cNvSpPr txBox="1"/>
          <p:nvPr/>
        </p:nvSpPr>
        <p:spPr>
          <a:xfrm>
            <a:off x="5368975" y="885825"/>
            <a:ext cx="3616800" cy="42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1" lang="en" u="sng">
                <a:solidFill>
                  <a:schemeClr val="dk1"/>
                </a:solidFill>
              </a:rPr>
              <a:t>Diagram List Collapser</a:t>
            </a:r>
            <a:r>
              <a:rPr lang="en">
                <a:solidFill>
                  <a:schemeClr val="dk1"/>
                </a:solidFill>
              </a:rPr>
              <a:t>: Clicking this will open/collapse the list of existing diagrams. Note: the diagram list will automatically collapse after selecting a diagram, click this to reopen the diagram list.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Existing Diagrams List</a:t>
            </a:r>
            <a:r>
              <a:rPr lang="en">
                <a:solidFill>
                  <a:schemeClr val="dk1"/>
                </a:solidFill>
              </a:rPr>
              <a:t>: The existing diagrams for the selected database are listed 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Selected Diagram</a:t>
            </a:r>
            <a:r>
              <a:rPr lang="en">
                <a:solidFill>
                  <a:schemeClr val="dk1"/>
                </a:solidFill>
              </a:rPr>
              <a:t>: The selected diagram is listed 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b="1" u="sng">
              <a:solidFill>
                <a:schemeClr val="dk1"/>
              </a:solidFill>
            </a:endParaRPr>
          </a:p>
          <a:p>
            <a:pPr indent="0" lvl="0" marL="0" rtl="0" algn="l">
              <a:spcBef>
                <a:spcPts val="0"/>
              </a:spcBef>
              <a:spcAft>
                <a:spcPts val="0"/>
              </a:spcAft>
              <a:buNone/>
            </a:pPr>
            <a:r>
              <a:t/>
            </a:r>
            <a:endParaRPr>
              <a:solidFill>
                <a:schemeClr val="dk1"/>
              </a:solidFill>
            </a:endParaRPr>
          </a:p>
        </p:txBody>
      </p:sp>
      <p:cxnSp>
        <p:nvCxnSpPr>
          <p:cNvPr id="230" name="Google Shape;230;p37"/>
          <p:cNvCxnSpPr>
            <a:endCxn id="226" idx="3"/>
          </p:cNvCxnSpPr>
          <p:nvPr/>
        </p:nvCxnSpPr>
        <p:spPr>
          <a:xfrm rot="10800000">
            <a:off x="4657600" y="1430200"/>
            <a:ext cx="758700" cy="105900"/>
          </a:xfrm>
          <a:prstGeom prst="straightConnector1">
            <a:avLst/>
          </a:prstGeom>
          <a:noFill/>
          <a:ln cap="flat" cmpd="sng" w="28575">
            <a:solidFill>
              <a:srgbClr val="FF9900"/>
            </a:solidFill>
            <a:prstDash val="solid"/>
            <a:round/>
            <a:headEnd len="med" w="med" type="none"/>
            <a:tailEnd len="med" w="med" type="triangle"/>
          </a:ln>
        </p:spPr>
      </p:cxnSp>
      <p:cxnSp>
        <p:nvCxnSpPr>
          <p:cNvPr id="231" name="Google Shape;231;p37"/>
          <p:cNvCxnSpPr>
            <a:endCxn id="227" idx="3"/>
          </p:cNvCxnSpPr>
          <p:nvPr/>
        </p:nvCxnSpPr>
        <p:spPr>
          <a:xfrm flipH="1">
            <a:off x="4657600" y="2845949"/>
            <a:ext cx="751500" cy="160200"/>
          </a:xfrm>
          <a:prstGeom prst="straightConnector1">
            <a:avLst/>
          </a:prstGeom>
          <a:noFill/>
          <a:ln cap="flat" cmpd="sng" w="28575">
            <a:solidFill>
              <a:srgbClr val="FF9900"/>
            </a:solidFill>
            <a:prstDash val="solid"/>
            <a:round/>
            <a:headEnd len="med" w="med" type="none"/>
            <a:tailEnd len="med" w="med" type="triangle"/>
          </a:ln>
        </p:spPr>
      </p:cxnSp>
      <p:cxnSp>
        <p:nvCxnSpPr>
          <p:cNvPr id="232" name="Google Shape;232;p37"/>
          <p:cNvCxnSpPr>
            <a:endCxn id="228" idx="3"/>
          </p:cNvCxnSpPr>
          <p:nvPr/>
        </p:nvCxnSpPr>
        <p:spPr>
          <a:xfrm flipH="1">
            <a:off x="4657599" y="3660570"/>
            <a:ext cx="760200" cy="681000"/>
          </a:xfrm>
          <a:prstGeom prst="straightConnector1">
            <a:avLst/>
          </a:prstGeom>
          <a:noFill/>
          <a:ln cap="flat" cmpd="sng" w="28575">
            <a:solidFill>
              <a:srgbClr val="FF9900"/>
            </a:solidFill>
            <a:prstDash val="solid"/>
            <a:round/>
            <a:headEnd len="med" w="med" type="none"/>
            <a:tailEnd len="med" w="med" type="triangle"/>
          </a:ln>
        </p:spPr>
      </p:cxnSp>
      <p:sp>
        <p:nvSpPr>
          <p:cNvPr id="233" name="Google Shape;233;p37"/>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Sequence Files</a:t>
            </a:r>
            <a:endParaRPr/>
          </a:p>
        </p:txBody>
      </p:sp>
      <p:sp>
        <p:nvSpPr>
          <p:cNvPr id="239" name="Google Shape;239;p38"/>
          <p:cNvSpPr txBox="1"/>
          <p:nvPr>
            <p:ph idx="1" type="body"/>
          </p:nvPr>
        </p:nvSpPr>
        <p:spPr>
          <a:xfrm>
            <a:off x="311700" y="872175"/>
            <a:ext cx="8520600" cy="664500"/>
          </a:xfrm>
          <a:prstGeom prst="rect">
            <a:avLst/>
          </a:prstGeom>
        </p:spPr>
        <p:txBody>
          <a:bodyPr anchorCtr="0" anchor="t" bIns="68575" lIns="68575" spcFirstLastPara="1" rIns="68575" wrap="square" tIns="68575">
            <a:normAutofit lnSpcReduction="20000"/>
          </a:bodyPr>
          <a:lstStyle/>
          <a:p>
            <a:pPr indent="0" lvl="0" marL="457200" rtl="0" algn="l">
              <a:lnSpc>
                <a:spcPct val="100000"/>
              </a:lnSpc>
              <a:spcBef>
                <a:spcPts val="0"/>
              </a:spcBef>
              <a:spcAft>
                <a:spcPts val="0"/>
              </a:spcAft>
              <a:buNone/>
            </a:pPr>
            <a:r>
              <a:rPr lang="en" sz="1400"/>
              <a:t>Sequence files are text files that contain simulated data streams, one step per line. As you step through the lines of the sequence file; the diagram, switches, and indicators will reflect the simulated data.</a:t>
            </a:r>
            <a:endParaRPr sz="1400"/>
          </a:p>
        </p:txBody>
      </p:sp>
      <p:sp>
        <p:nvSpPr>
          <p:cNvPr id="240" name="Google Shape;240;p38"/>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pic>
        <p:nvPicPr>
          <p:cNvPr id="241" name="Google Shape;241;p38"/>
          <p:cNvPicPr preferRelativeResize="0"/>
          <p:nvPr/>
        </p:nvPicPr>
        <p:blipFill>
          <a:blip r:embed="rId3">
            <a:alphaModFix/>
          </a:blip>
          <a:stretch>
            <a:fillRect/>
          </a:stretch>
        </p:blipFill>
        <p:spPr>
          <a:xfrm>
            <a:off x="1278750" y="1536750"/>
            <a:ext cx="5963097" cy="3201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Sequence File Format</a:t>
            </a:r>
            <a:endParaRPr/>
          </a:p>
        </p:txBody>
      </p:sp>
      <p:sp>
        <p:nvSpPr>
          <p:cNvPr id="247" name="Google Shape;247;p39"/>
          <p:cNvSpPr txBox="1"/>
          <p:nvPr>
            <p:ph idx="1" type="body"/>
          </p:nvPr>
        </p:nvSpPr>
        <p:spPr>
          <a:xfrm>
            <a:off x="311700" y="1152475"/>
            <a:ext cx="8520600" cy="38784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sz="1400"/>
              <a:t>The format for sequence files is fairly straightforward:</a:t>
            </a:r>
            <a:endParaRPr sz="1400"/>
          </a:p>
          <a:p>
            <a:pPr indent="-317500" lvl="0" marL="457200" rtl="0" algn="l">
              <a:spcBef>
                <a:spcPts val="0"/>
              </a:spcBef>
              <a:spcAft>
                <a:spcPts val="0"/>
              </a:spcAft>
              <a:buClr>
                <a:schemeClr val="dk1"/>
              </a:buClr>
              <a:buSzPts val="1400"/>
              <a:buChar char="●"/>
            </a:pPr>
            <a:r>
              <a:rPr lang="en" sz="1400"/>
              <a:t>For Event data, </a:t>
            </a:r>
            <a:r>
              <a:rPr lang="en" sz="1400">
                <a:solidFill>
                  <a:srgbClr val="A92B40"/>
                </a:solidFill>
              </a:rPr>
              <a:t>Event: &lt;event text&gt;</a:t>
            </a:r>
            <a:r>
              <a:rPr lang="en" sz="1400"/>
              <a:t>, e.g.</a:t>
            </a:r>
            <a:r>
              <a:rPr lang="en" sz="1400"/>
              <a:t> </a:t>
            </a:r>
            <a:r>
              <a:rPr lang="en" sz="1400">
                <a:solidFill>
                  <a:srgbClr val="A92B40"/>
                </a:solidFill>
              </a:rPr>
              <a:t>Event: valve 1 open</a:t>
            </a:r>
            <a:endParaRPr sz="1400">
              <a:solidFill>
                <a:srgbClr val="A92B40"/>
              </a:solidFill>
            </a:endParaRPr>
          </a:p>
          <a:p>
            <a:pPr indent="-317500" lvl="0" marL="457200" rtl="0" algn="l">
              <a:spcBef>
                <a:spcPts val="0"/>
              </a:spcBef>
              <a:spcAft>
                <a:spcPts val="0"/>
              </a:spcAft>
              <a:buClr>
                <a:schemeClr val="dk1"/>
              </a:buClr>
              <a:buSzPts val="1400"/>
              <a:buChar char="●"/>
            </a:pPr>
            <a:r>
              <a:rPr lang="en" sz="1400"/>
              <a:t>For Mnemonic data, </a:t>
            </a:r>
            <a:r>
              <a:rPr lang="en" sz="1400">
                <a:solidFill>
                  <a:srgbClr val="A92B40"/>
                </a:solidFill>
              </a:rPr>
              <a:t>MNID &lt;mnid&gt;: &lt;value&gt;</a:t>
            </a:r>
            <a:r>
              <a:rPr lang="en" sz="1400"/>
              <a:t>, e.g. </a:t>
            </a:r>
            <a:r>
              <a:rPr lang="en" sz="1400">
                <a:solidFill>
                  <a:srgbClr val="A92B40"/>
                </a:solidFill>
              </a:rPr>
              <a:t>MNID 10: 125.3</a:t>
            </a:r>
            <a:endParaRPr sz="1400">
              <a:solidFill>
                <a:srgbClr val="A92B40"/>
              </a:solidFill>
            </a:endParaRPr>
          </a:p>
          <a:p>
            <a:pPr indent="-317500" lvl="0" marL="457200" rtl="0" algn="l">
              <a:spcBef>
                <a:spcPts val="0"/>
              </a:spcBef>
              <a:spcAft>
                <a:spcPts val="0"/>
              </a:spcAft>
              <a:buClr>
                <a:schemeClr val="dk1"/>
              </a:buClr>
              <a:buSzPts val="1400"/>
              <a:buChar char="●"/>
            </a:pPr>
            <a:r>
              <a:rPr lang="en" sz="1400"/>
              <a:t>Alternatively, you can use the Mnemonic name, </a:t>
            </a:r>
            <a:r>
              <a:rPr lang="en" sz="1400">
                <a:solidFill>
                  <a:srgbClr val="A92B40"/>
                </a:solidFill>
              </a:rPr>
              <a:t>MN &lt;mn name&gt;: &lt;value&gt;</a:t>
            </a:r>
            <a:r>
              <a:rPr lang="en" sz="1400"/>
              <a:t>, e.g. </a:t>
            </a:r>
            <a:r>
              <a:rPr lang="en" sz="1400">
                <a:solidFill>
                  <a:srgbClr val="A92B40"/>
                </a:solidFill>
              </a:rPr>
              <a:t>MN mrp.heater_current: 125.3</a:t>
            </a:r>
            <a:endParaRPr sz="1400">
              <a:solidFill>
                <a:srgbClr val="A92B40"/>
              </a:solidFill>
            </a:endParaRPr>
          </a:p>
          <a:p>
            <a:pPr indent="-317500" lvl="0" marL="457200" rtl="0" algn="l">
              <a:spcBef>
                <a:spcPts val="0"/>
              </a:spcBef>
              <a:spcAft>
                <a:spcPts val="0"/>
              </a:spcAft>
              <a:buClr>
                <a:schemeClr val="dk1"/>
              </a:buClr>
              <a:buSzPts val="1400"/>
              <a:buChar char="●"/>
            </a:pPr>
            <a:r>
              <a:rPr lang="en" sz="1400"/>
              <a:t>For timestamps, </a:t>
            </a:r>
            <a:r>
              <a:rPr lang="en" sz="1400">
                <a:solidFill>
                  <a:srgbClr val="A92B40"/>
                </a:solidFill>
              </a:rPr>
              <a:t>T &lt;timestamp&gt;&lt;units&gt;</a:t>
            </a:r>
            <a:r>
              <a:rPr lang="en" sz="1400"/>
              <a:t>, e.g. </a:t>
            </a:r>
            <a:r>
              <a:rPr lang="en" sz="1400">
                <a:solidFill>
                  <a:srgbClr val="A92B40"/>
                </a:solidFill>
              </a:rPr>
              <a:t>T 125ms</a:t>
            </a:r>
            <a:r>
              <a:rPr lang="en" sz="1400"/>
              <a:t>. Units default to seconds or can be any of w/d/h/m/s/ms/us. A + before the timestamp will be interpreted as an offset relative to the previous, e.g. </a:t>
            </a:r>
            <a:r>
              <a:rPr lang="en" sz="1400">
                <a:solidFill>
                  <a:srgbClr val="A92B40"/>
                </a:solidFill>
              </a:rPr>
              <a:t>T +10.2h</a:t>
            </a:r>
            <a:endParaRPr sz="1400">
              <a:solidFill>
                <a:srgbClr val="A92B40"/>
              </a:solidFill>
            </a:endParaRPr>
          </a:p>
          <a:p>
            <a:pPr indent="-317500" lvl="0" marL="457200" rtl="0" algn="l">
              <a:spcBef>
                <a:spcPts val="0"/>
              </a:spcBef>
              <a:spcAft>
                <a:spcPts val="0"/>
              </a:spcAft>
              <a:buClr>
                <a:schemeClr val="dk1"/>
              </a:buClr>
              <a:buSzPts val="1400"/>
              <a:buChar char="●"/>
            </a:pPr>
            <a:r>
              <a:rPr lang="en" sz="1400"/>
              <a:t>For comments, the line should start with </a:t>
            </a:r>
            <a:r>
              <a:rPr lang="en" sz="1400">
                <a:solidFill>
                  <a:srgbClr val="A92B40"/>
                </a:solidFill>
              </a:rPr>
              <a:t>//</a:t>
            </a:r>
            <a:r>
              <a:rPr lang="en" sz="1400"/>
              <a:t> or </a:t>
            </a:r>
            <a:r>
              <a:rPr lang="en" sz="1400">
                <a:solidFill>
                  <a:srgbClr val="A92B40"/>
                </a:solidFill>
              </a:rPr>
              <a:t>#</a:t>
            </a:r>
            <a:endParaRPr sz="1400">
              <a:solidFill>
                <a:srgbClr val="A92B40"/>
              </a:solidFill>
            </a:endParaRPr>
          </a:p>
        </p:txBody>
      </p:sp>
      <p:sp>
        <p:nvSpPr>
          <p:cNvPr id="248" name="Google Shape;248;p39"/>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Importing Sequence Files</a:t>
            </a:r>
            <a:endParaRPr/>
          </a:p>
        </p:txBody>
      </p:sp>
      <p:sp>
        <p:nvSpPr>
          <p:cNvPr id="254" name="Google Shape;254;p40"/>
          <p:cNvSpPr txBox="1"/>
          <p:nvPr>
            <p:ph idx="12" type="sldNum"/>
          </p:nvPr>
        </p:nvSpPr>
        <p:spPr>
          <a:xfrm>
            <a:off x="8502533"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pic>
        <p:nvPicPr>
          <p:cNvPr id="255" name="Google Shape;255;p40"/>
          <p:cNvPicPr preferRelativeResize="0"/>
          <p:nvPr/>
        </p:nvPicPr>
        <p:blipFill>
          <a:blip r:embed="rId3">
            <a:alphaModFix/>
          </a:blip>
          <a:stretch>
            <a:fillRect/>
          </a:stretch>
        </p:blipFill>
        <p:spPr>
          <a:xfrm>
            <a:off x="50525" y="2412075"/>
            <a:ext cx="4363975" cy="1428225"/>
          </a:xfrm>
          <a:prstGeom prst="rect">
            <a:avLst/>
          </a:prstGeom>
          <a:noFill/>
          <a:ln>
            <a:noFill/>
          </a:ln>
        </p:spPr>
      </p:pic>
      <p:pic>
        <p:nvPicPr>
          <p:cNvPr id="256" name="Google Shape;256;p40"/>
          <p:cNvPicPr preferRelativeResize="0"/>
          <p:nvPr/>
        </p:nvPicPr>
        <p:blipFill>
          <a:blip r:embed="rId4">
            <a:alphaModFix/>
          </a:blip>
          <a:stretch>
            <a:fillRect/>
          </a:stretch>
        </p:blipFill>
        <p:spPr>
          <a:xfrm>
            <a:off x="4486275" y="2158225"/>
            <a:ext cx="4623849" cy="2518874"/>
          </a:xfrm>
          <a:prstGeom prst="rect">
            <a:avLst/>
          </a:prstGeom>
          <a:noFill/>
          <a:ln>
            <a:noFill/>
          </a:ln>
        </p:spPr>
      </p:pic>
      <p:sp>
        <p:nvSpPr>
          <p:cNvPr id="257" name="Google Shape;257;p40"/>
          <p:cNvSpPr/>
          <p:nvPr/>
        </p:nvSpPr>
        <p:spPr>
          <a:xfrm>
            <a:off x="286250" y="1042825"/>
            <a:ext cx="3574800" cy="779700"/>
          </a:xfrm>
          <a:prstGeom prst="rect">
            <a:avLst/>
          </a:prstGeom>
          <a:solidFill>
            <a:srgbClr val="E7E6E6"/>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To upload a sequence file, simply click on the “import” button in the top-right.</a:t>
            </a:r>
            <a:endParaRPr/>
          </a:p>
        </p:txBody>
      </p:sp>
      <p:sp>
        <p:nvSpPr>
          <p:cNvPr id="258" name="Google Shape;258;p40"/>
          <p:cNvSpPr/>
          <p:nvPr/>
        </p:nvSpPr>
        <p:spPr>
          <a:xfrm>
            <a:off x="5476425" y="746113"/>
            <a:ext cx="3574800" cy="1238700"/>
          </a:xfrm>
          <a:prstGeom prst="rect">
            <a:avLst/>
          </a:prstGeom>
          <a:solidFill>
            <a:srgbClr val="E7E6E6"/>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Then, you can either click “Choose File,” file the sequence text file, and click “Open.” Or you can drag the sequence file from your file system onto the window labeled “Drag and drop file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ragonfly Widescreen">
  <a:themeElements>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