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3af4510263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3af4510263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3c525a6d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3c525a6d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3c525a6d5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3c525a6d5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3c525a6d5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3c525a6d5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3af4510263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3af4510263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3af4510263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3af4510263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3af4510263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3af4510263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3c525a6d5d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3c525a6d5d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3af4510263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3af4510263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32cdd4044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32cdd4044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3c525a6d5d_1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3c525a6d5d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3af4510263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3af4510263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3af4510263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3af4510263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c525a6d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3c525a6d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32b61ba5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32b61ba5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3c525a6d5d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3c525a6d5d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32b61ba58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32b61ba58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3af4510263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3af4510263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3af4510263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3af4510263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5.png"/><Relationship Id="rId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Intro-Slide_Subtitle">
  <p:cSld name="DF_Intro-Slide_Subtitle">
    <p:spTree>
      <p:nvGrpSpPr>
        <p:cNvPr id="50" name="Shape 50"/>
        <p:cNvGrpSpPr/>
        <p:nvPr/>
      </p:nvGrpSpPr>
      <p:grpSpPr>
        <a:xfrm>
          <a:off x="0" y="0"/>
          <a:ext cx="0" cy="0"/>
          <a:chOff x="0" y="0"/>
          <a:chExt cx="0" cy="0"/>
        </a:xfrm>
      </p:grpSpPr>
      <p:grpSp>
        <p:nvGrpSpPr>
          <p:cNvPr id="51" name="Google Shape;51;p13"/>
          <p:cNvGrpSpPr/>
          <p:nvPr/>
        </p:nvGrpSpPr>
        <p:grpSpPr>
          <a:xfrm>
            <a:off x="-1477" y="0"/>
            <a:ext cx="9155155" cy="5143500"/>
            <a:chOff x="-1970" y="0"/>
            <a:chExt cx="12206873" cy="6858001"/>
          </a:xfrm>
        </p:grpSpPr>
        <p:sp>
          <p:nvSpPr>
            <p:cNvPr id="52" name="Google Shape;52;p13"/>
            <p:cNvSpPr/>
            <p:nvPr/>
          </p:nvSpPr>
          <p:spPr>
            <a:xfrm>
              <a:off x="0" y="0"/>
              <a:ext cx="12192000" cy="68580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53" name="Google Shape;53;p13"/>
            <p:cNvPicPr preferRelativeResize="0"/>
            <p:nvPr/>
          </p:nvPicPr>
          <p:blipFill rotWithShape="1">
            <a:blip r:embed="rId2">
              <a:alphaModFix/>
            </a:blip>
            <a:srcRect b="0" l="0" r="0" t="0"/>
            <a:stretch/>
          </p:blipFill>
          <p:spPr>
            <a:xfrm>
              <a:off x="4985982" y="0"/>
              <a:ext cx="7218921" cy="6858001"/>
            </a:xfrm>
            <a:prstGeom prst="rect">
              <a:avLst/>
            </a:prstGeom>
            <a:noFill/>
            <a:ln>
              <a:noFill/>
            </a:ln>
          </p:spPr>
        </p:pic>
        <p:sp>
          <p:nvSpPr>
            <p:cNvPr id="54" name="Google Shape;54;p13"/>
            <p:cNvSpPr/>
            <p:nvPr/>
          </p:nvSpPr>
          <p:spPr>
            <a:xfrm>
              <a:off x="4666268" y="0"/>
              <a:ext cx="2919900" cy="6858000"/>
            </a:xfrm>
            <a:prstGeom prst="rect">
              <a:avLst/>
            </a:prstGeom>
            <a:gradFill>
              <a:gsLst>
                <a:gs pos="0">
                  <a:srgbClr val="000000"/>
                </a:gs>
                <a:gs pos="10000">
                  <a:srgbClr val="000000"/>
                </a:gs>
                <a:gs pos="100000">
                  <a:srgbClr val="000000">
                    <a:alpha val="0"/>
                  </a:srgbClr>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55" name="Google Shape;55;p13"/>
            <p:cNvPicPr preferRelativeResize="0"/>
            <p:nvPr/>
          </p:nvPicPr>
          <p:blipFill rotWithShape="1">
            <a:blip r:embed="rId3">
              <a:alphaModFix/>
            </a:blip>
            <a:srcRect b="0" l="0" r="0" t="0"/>
            <a:stretch/>
          </p:blipFill>
          <p:spPr>
            <a:xfrm>
              <a:off x="-1970" y="0"/>
              <a:ext cx="12192000" cy="6858000"/>
            </a:xfrm>
            <a:prstGeom prst="rect">
              <a:avLst/>
            </a:prstGeom>
            <a:noFill/>
            <a:ln>
              <a:noFill/>
            </a:ln>
          </p:spPr>
        </p:pic>
        <p:pic>
          <p:nvPicPr>
            <p:cNvPr id="56" name="Google Shape;56;p13"/>
            <p:cNvPicPr preferRelativeResize="0"/>
            <p:nvPr/>
          </p:nvPicPr>
          <p:blipFill rotWithShape="1">
            <a:blip r:embed="rId3">
              <a:alphaModFix amt="50000"/>
            </a:blip>
            <a:srcRect b="0" l="0" r="0" t="0"/>
            <a:stretch/>
          </p:blipFill>
          <p:spPr>
            <a:xfrm>
              <a:off x="-1970" y="0"/>
              <a:ext cx="12192000" cy="6858000"/>
            </a:xfrm>
            <a:prstGeom prst="rect">
              <a:avLst/>
            </a:prstGeom>
            <a:noFill/>
            <a:ln>
              <a:noFill/>
            </a:ln>
          </p:spPr>
        </p:pic>
      </p:grpSp>
      <p:sp>
        <p:nvSpPr>
          <p:cNvPr id="57" name="Google Shape;57;p13"/>
          <p:cNvSpPr txBox="1"/>
          <p:nvPr>
            <p:ph type="ctrTitle"/>
          </p:nvPr>
        </p:nvSpPr>
        <p:spPr>
          <a:xfrm>
            <a:off x="666383" y="2492873"/>
            <a:ext cx="4421400" cy="1004400"/>
          </a:xfrm>
          <a:prstGeom prst="rect">
            <a:avLst/>
          </a:prstGeom>
          <a:noFill/>
          <a:ln>
            <a:noFill/>
          </a:ln>
        </p:spPr>
        <p:txBody>
          <a:bodyPr anchorCtr="0" anchor="ctr" bIns="34275" lIns="0" spcFirstLastPara="1" rIns="0" wrap="square" tIns="34275">
            <a:normAutofit/>
          </a:bodyPr>
          <a:lstStyle>
            <a:lvl1pPr lvl="0" algn="l">
              <a:lnSpc>
                <a:spcPct val="100000"/>
              </a:lnSpc>
              <a:spcBef>
                <a:spcPts val="0"/>
              </a:spcBef>
              <a:spcAft>
                <a:spcPts val="0"/>
              </a:spcAft>
              <a:buClr>
                <a:schemeClr val="lt1"/>
              </a:buClr>
              <a:buSzPts val="2700"/>
              <a:buFont typeface="Arial"/>
              <a:buNone/>
              <a:defRPr b="1" sz="27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13"/>
          <p:cNvSpPr txBox="1"/>
          <p:nvPr>
            <p:ph idx="1" type="body"/>
          </p:nvPr>
        </p:nvSpPr>
        <p:spPr>
          <a:xfrm>
            <a:off x="666382" y="3540239"/>
            <a:ext cx="4421400" cy="25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800"/>
              <a:buNone/>
              <a:defRPr b="0" sz="1700">
                <a:solidFill>
                  <a:srgbClr val="FFB63A"/>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cxnSp>
        <p:nvCxnSpPr>
          <p:cNvPr id="59" name="Google Shape;59;p13"/>
          <p:cNvCxnSpPr/>
          <p:nvPr/>
        </p:nvCxnSpPr>
        <p:spPr>
          <a:xfrm>
            <a:off x="644019" y="3957168"/>
            <a:ext cx="4421400" cy="0"/>
          </a:xfrm>
          <a:prstGeom prst="straightConnector1">
            <a:avLst/>
          </a:prstGeom>
          <a:noFill/>
          <a:ln cap="flat" cmpd="sng" w="9525">
            <a:solidFill>
              <a:schemeClr val="lt1">
                <a:alpha val="49800"/>
              </a:schemeClr>
            </a:solidFill>
            <a:prstDash val="solid"/>
            <a:miter lim="800000"/>
            <a:headEnd len="sm" w="sm" type="none"/>
            <a:tailEnd len="sm" w="sm" type="none"/>
          </a:ln>
        </p:spPr>
      </p:cxnSp>
      <p:pic>
        <p:nvPicPr>
          <p:cNvPr descr="A black and grey logo&#10;&#10;Description automatically generated" id="60" name="Google Shape;60;p13"/>
          <p:cNvPicPr preferRelativeResize="0"/>
          <p:nvPr/>
        </p:nvPicPr>
        <p:blipFill rotWithShape="1">
          <a:blip r:embed="rId4">
            <a:alphaModFix/>
          </a:blip>
          <a:srcRect b="0" l="0" r="0" t="0"/>
          <a:stretch/>
        </p:blipFill>
        <p:spPr>
          <a:xfrm>
            <a:off x="7877476" y="191429"/>
            <a:ext cx="1238921" cy="544199"/>
          </a:xfrm>
          <a:prstGeom prst="rect">
            <a:avLst/>
          </a:prstGeom>
          <a:noFill/>
          <a:ln>
            <a:noFill/>
          </a:ln>
        </p:spPr>
      </p:pic>
      <p:pic>
        <p:nvPicPr>
          <p:cNvPr descr="Logo&#10;&#10;Description automatically generated" id="61" name="Google Shape;61;p13"/>
          <p:cNvPicPr preferRelativeResize="0"/>
          <p:nvPr/>
        </p:nvPicPr>
        <p:blipFill rotWithShape="1">
          <a:blip r:embed="rId5">
            <a:alphaModFix/>
          </a:blip>
          <a:srcRect b="0" l="0" r="0" t="0"/>
          <a:stretch/>
        </p:blipFill>
        <p:spPr>
          <a:xfrm>
            <a:off x="665226" y="233172"/>
            <a:ext cx="2379726" cy="2022225"/>
          </a:xfrm>
          <a:prstGeom prst="rect">
            <a:avLst/>
          </a:prstGeom>
          <a:noFill/>
          <a:ln>
            <a:noFill/>
          </a:ln>
        </p:spPr>
      </p:pic>
      <p:sp>
        <p:nvSpPr>
          <p:cNvPr id="62" name="Google Shape;62;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rgbClr val="FFB63A"/>
                </a:solidFill>
              </a:defRPr>
            </a:lvl1pPr>
            <a:lvl2pPr lvl="1" algn="r">
              <a:buNone/>
              <a:defRPr sz="1300">
                <a:solidFill>
                  <a:srgbClr val="FFB63A"/>
                </a:solidFill>
              </a:defRPr>
            </a:lvl2pPr>
            <a:lvl3pPr lvl="2" algn="r">
              <a:buNone/>
              <a:defRPr sz="1300">
                <a:solidFill>
                  <a:srgbClr val="FFB63A"/>
                </a:solidFill>
              </a:defRPr>
            </a:lvl3pPr>
            <a:lvl4pPr lvl="3" algn="r">
              <a:buNone/>
              <a:defRPr sz="1300">
                <a:solidFill>
                  <a:srgbClr val="FFB63A"/>
                </a:solidFill>
              </a:defRPr>
            </a:lvl4pPr>
            <a:lvl5pPr lvl="4" algn="r">
              <a:buNone/>
              <a:defRPr sz="1300">
                <a:solidFill>
                  <a:srgbClr val="FFB63A"/>
                </a:solidFill>
              </a:defRPr>
            </a:lvl5pPr>
            <a:lvl6pPr lvl="5" algn="r">
              <a:buNone/>
              <a:defRPr sz="1300">
                <a:solidFill>
                  <a:srgbClr val="FFB63A"/>
                </a:solidFill>
              </a:defRPr>
            </a:lvl6pPr>
            <a:lvl7pPr lvl="6" algn="r">
              <a:buNone/>
              <a:defRPr sz="1300">
                <a:solidFill>
                  <a:srgbClr val="FFB63A"/>
                </a:solidFill>
              </a:defRPr>
            </a:lvl7pPr>
            <a:lvl8pPr lvl="7" algn="r">
              <a:buNone/>
              <a:defRPr sz="1300">
                <a:solidFill>
                  <a:srgbClr val="FFB63A"/>
                </a:solidFill>
              </a:defRPr>
            </a:lvl8pPr>
            <a:lvl9pPr lvl="8" algn="r">
              <a:buNone/>
              <a:defRPr sz="1300">
                <a:solidFill>
                  <a:srgbClr val="FFB63A"/>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Intro-Slide_Subtitle">
  <p:cSld name="DF_Intro-Slide_Subtitle">
    <p:spTree>
      <p:nvGrpSpPr>
        <p:cNvPr id="74" name="Shape 74"/>
        <p:cNvGrpSpPr/>
        <p:nvPr/>
      </p:nvGrpSpPr>
      <p:grpSpPr>
        <a:xfrm>
          <a:off x="0" y="0"/>
          <a:ext cx="0" cy="0"/>
          <a:chOff x="0" y="0"/>
          <a:chExt cx="0" cy="0"/>
        </a:xfrm>
      </p:grpSpPr>
      <p:grpSp>
        <p:nvGrpSpPr>
          <p:cNvPr id="75" name="Google Shape;75;p15"/>
          <p:cNvGrpSpPr/>
          <p:nvPr/>
        </p:nvGrpSpPr>
        <p:grpSpPr>
          <a:xfrm>
            <a:off x="-1477" y="0"/>
            <a:ext cx="9155155" cy="5143500"/>
            <a:chOff x="-1970" y="0"/>
            <a:chExt cx="12206873" cy="6858001"/>
          </a:xfrm>
        </p:grpSpPr>
        <p:sp>
          <p:nvSpPr>
            <p:cNvPr id="76" name="Google Shape;76;p15"/>
            <p:cNvSpPr/>
            <p:nvPr/>
          </p:nvSpPr>
          <p:spPr>
            <a:xfrm>
              <a:off x="0" y="0"/>
              <a:ext cx="12192000" cy="68580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77" name="Google Shape;77;p15"/>
            <p:cNvPicPr preferRelativeResize="0"/>
            <p:nvPr/>
          </p:nvPicPr>
          <p:blipFill rotWithShape="1">
            <a:blip r:embed="rId2">
              <a:alphaModFix/>
            </a:blip>
            <a:srcRect b="0" l="0" r="0" t="0"/>
            <a:stretch/>
          </p:blipFill>
          <p:spPr>
            <a:xfrm>
              <a:off x="4985982" y="0"/>
              <a:ext cx="7218921" cy="6858001"/>
            </a:xfrm>
            <a:prstGeom prst="rect">
              <a:avLst/>
            </a:prstGeom>
            <a:noFill/>
            <a:ln>
              <a:noFill/>
            </a:ln>
          </p:spPr>
        </p:pic>
        <p:sp>
          <p:nvSpPr>
            <p:cNvPr id="78" name="Google Shape;78;p15"/>
            <p:cNvSpPr/>
            <p:nvPr/>
          </p:nvSpPr>
          <p:spPr>
            <a:xfrm>
              <a:off x="4666268" y="0"/>
              <a:ext cx="2919900" cy="6858000"/>
            </a:xfrm>
            <a:prstGeom prst="rect">
              <a:avLst/>
            </a:prstGeom>
            <a:gradFill>
              <a:gsLst>
                <a:gs pos="0">
                  <a:srgbClr val="000000"/>
                </a:gs>
                <a:gs pos="10000">
                  <a:srgbClr val="000000"/>
                </a:gs>
                <a:gs pos="100000">
                  <a:srgbClr val="000000">
                    <a:alpha val="0"/>
                  </a:srgbClr>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79" name="Google Shape;79;p15"/>
            <p:cNvPicPr preferRelativeResize="0"/>
            <p:nvPr/>
          </p:nvPicPr>
          <p:blipFill rotWithShape="1">
            <a:blip r:embed="rId3">
              <a:alphaModFix/>
            </a:blip>
            <a:srcRect b="0" l="0" r="0" t="0"/>
            <a:stretch/>
          </p:blipFill>
          <p:spPr>
            <a:xfrm>
              <a:off x="-1970" y="0"/>
              <a:ext cx="12192000" cy="6858000"/>
            </a:xfrm>
            <a:prstGeom prst="rect">
              <a:avLst/>
            </a:prstGeom>
            <a:noFill/>
            <a:ln>
              <a:noFill/>
            </a:ln>
          </p:spPr>
        </p:pic>
        <p:pic>
          <p:nvPicPr>
            <p:cNvPr id="80" name="Google Shape;80;p15"/>
            <p:cNvPicPr preferRelativeResize="0"/>
            <p:nvPr/>
          </p:nvPicPr>
          <p:blipFill rotWithShape="1">
            <a:blip r:embed="rId3">
              <a:alphaModFix amt="50000"/>
            </a:blip>
            <a:srcRect b="0" l="0" r="0" t="0"/>
            <a:stretch/>
          </p:blipFill>
          <p:spPr>
            <a:xfrm>
              <a:off x="-1970" y="0"/>
              <a:ext cx="12192000" cy="6858000"/>
            </a:xfrm>
            <a:prstGeom prst="rect">
              <a:avLst/>
            </a:prstGeom>
            <a:noFill/>
            <a:ln>
              <a:noFill/>
            </a:ln>
          </p:spPr>
        </p:pic>
      </p:grpSp>
      <p:sp>
        <p:nvSpPr>
          <p:cNvPr id="81" name="Google Shape;81;p15"/>
          <p:cNvSpPr txBox="1"/>
          <p:nvPr>
            <p:ph type="ctrTitle"/>
          </p:nvPr>
        </p:nvSpPr>
        <p:spPr>
          <a:xfrm>
            <a:off x="666383" y="2492873"/>
            <a:ext cx="4421400" cy="1004400"/>
          </a:xfrm>
          <a:prstGeom prst="rect">
            <a:avLst/>
          </a:prstGeom>
          <a:noFill/>
          <a:ln>
            <a:noFill/>
          </a:ln>
        </p:spPr>
        <p:txBody>
          <a:bodyPr anchorCtr="0" anchor="ctr" bIns="34275" lIns="0" spcFirstLastPara="1" rIns="0" wrap="square" tIns="34275">
            <a:normAutofit/>
          </a:bodyPr>
          <a:lstStyle>
            <a:lvl1pPr lvl="0" algn="l">
              <a:lnSpc>
                <a:spcPct val="100000"/>
              </a:lnSpc>
              <a:spcBef>
                <a:spcPts val="0"/>
              </a:spcBef>
              <a:spcAft>
                <a:spcPts val="0"/>
              </a:spcAft>
              <a:buClr>
                <a:schemeClr val="lt1"/>
              </a:buClr>
              <a:buSzPts val="2700"/>
              <a:buFont typeface="Arial"/>
              <a:buNone/>
              <a:defRPr b="1"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2" name="Google Shape;82;p15"/>
          <p:cNvSpPr txBox="1"/>
          <p:nvPr>
            <p:ph idx="1" type="body"/>
          </p:nvPr>
        </p:nvSpPr>
        <p:spPr>
          <a:xfrm>
            <a:off x="666382" y="3540239"/>
            <a:ext cx="4421400" cy="25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800"/>
              <a:buNone/>
              <a:defRPr b="0" sz="1700">
                <a:solidFill>
                  <a:srgbClr val="FFB63A"/>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3" name="Google Shape;83;p15"/>
          <p:cNvCxnSpPr/>
          <p:nvPr/>
        </p:nvCxnSpPr>
        <p:spPr>
          <a:xfrm>
            <a:off x="644019" y="3957168"/>
            <a:ext cx="4421400" cy="0"/>
          </a:xfrm>
          <a:prstGeom prst="straightConnector1">
            <a:avLst/>
          </a:prstGeom>
          <a:noFill/>
          <a:ln cap="flat" cmpd="sng" w="9525">
            <a:solidFill>
              <a:schemeClr val="lt1">
                <a:alpha val="49800"/>
              </a:schemeClr>
            </a:solidFill>
            <a:prstDash val="solid"/>
            <a:miter lim="800000"/>
            <a:headEnd len="sm" w="sm" type="none"/>
            <a:tailEnd len="sm" w="sm" type="none"/>
          </a:ln>
        </p:spPr>
      </p:cxnSp>
      <p:pic>
        <p:nvPicPr>
          <p:cNvPr descr="A black and grey logo&#10;&#10;Description automatically generated" id="84" name="Google Shape;84;p15"/>
          <p:cNvPicPr preferRelativeResize="0"/>
          <p:nvPr/>
        </p:nvPicPr>
        <p:blipFill rotWithShape="1">
          <a:blip r:embed="rId4">
            <a:alphaModFix/>
          </a:blip>
          <a:srcRect b="0" l="0" r="0" t="0"/>
          <a:stretch/>
        </p:blipFill>
        <p:spPr>
          <a:xfrm>
            <a:off x="7877476" y="191429"/>
            <a:ext cx="1238921" cy="544199"/>
          </a:xfrm>
          <a:prstGeom prst="rect">
            <a:avLst/>
          </a:prstGeom>
          <a:noFill/>
          <a:ln>
            <a:noFill/>
          </a:ln>
        </p:spPr>
      </p:pic>
      <p:pic>
        <p:nvPicPr>
          <p:cNvPr descr="Logo&#10;&#10;Description automatically generated" id="85" name="Google Shape;85;p15"/>
          <p:cNvPicPr preferRelativeResize="0"/>
          <p:nvPr/>
        </p:nvPicPr>
        <p:blipFill rotWithShape="1">
          <a:blip r:embed="rId5">
            <a:alphaModFix/>
          </a:blip>
          <a:srcRect b="0" l="0" r="0" t="0"/>
          <a:stretch/>
        </p:blipFill>
        <p:spPr>
          <a:xfrm>
            <a:off x="665226" y="233172"/>
            <a:ext cx="2379726" cy="2022225"/>
          </a:xfrm>
          <a:prstGeom prst="rect">
            <a:avLst/>
          </a:prstGeom>
          <a:noFill/>
          <a:ln>
            <a:noFill/>
          </a:ln>
        </p:spPr>
      </p:pic>
      <p:sp>
        <p:nvSpPr>
          <p:cNvPr id="86" name="Google Shape;86;p15"/>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FFB63A"/>
                </a:solidFill>
              </a:defRPr>
            </a:lvl1pPr>
            <a:lvl2pPr lvl="1" algn="r">
              <a:buNone/>
              <a:defRPr sz="1300">
                <a:solidFill>
                  <a:srgbClr val="FFB63A"/>
                </a:solidFill>
              </a:defRPr>
            </a:lvl2pPr>
            <a:lvl3pPr lvl="2" algn="r">
              <a:buNone/>
              <a:defRPr sz="1300">
                <a:solidFill>
                  <a:srgbClr val="FFB63A"/>
                </a:solidFill>
              </a:defRPr>
            </a:lvl3pPr>
            <a:lvl4pPr lvl="3" algn="r">
              <a:buNone/>
              <a:defRPr sz="1300">
                <a:solidFill>
                  <a:srgbClr val="FFB63A"/>
                </a:solidFill>
              </a:defRPr>
            </a:lvl4pPr>
            <a:lvl5pPr lvl="4" algn="r">
              <a:buNone/>
              <a:defRPr sz="1300">
                <a:solidFill>
                  <a:srgbClr val="FFB63A"/>
                </a:solidFill>
              </a:defRPr>
            </a:lvl5pPr>
            <a:lvl6pPr lvl="5" algn="r">
              <a:buNone/>
              <a:defRPr sz="1300">
                <a:solidFill>
                  <a:srgbClr val="FFB63A"/>
                </a:solidFill>
              </a:defRPr>
            </a:lvl6pPr>
            <a:lvl7pPr lvl="6" algn="r">
              <a:buNone/>
              <a:defRPr sz="1300">
                <a:solidFill>
                  <a:srgbClr val="FFB63A"/>
                </a:solidFill>
              </a:defRPr>
            </a:lvl7pPr>
            <a:lvl8pPr lvl="7" algn="r">
              <a:buNone/>
              <a:defRPr sz="1300">
                <a:solidFill>
                  <a:srgbClr val="FFB63A"/>
                </a:solidFill>
              </a:defRPr>
            </a:lvl8pPr>
            <a:lvl9pPr lvl="8" algn="r">
              <a:buNone/>
              <a:defRPr sz="1300">
                <a:solidFill>
                  <a:srgbClr val="FFB63A"/>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1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F_Intro-Slide_Subtitle">
  <p:cSld name="1_DF_Intro-Slide_Subtitle">
    <p:spTree>
      <p:nvGrpSpPr>
        <p:cNvPr id="87" name="Shape 87"/>
        <p:cNvGrpSpPr/>
        <p:nvPr/>
      </p:nvGrpSpPr>
      <p:grpSpPr>
        <a:xfrm>
          <a:off x="0" y="0"/>
          <a:ext cx="0" cy="0"/>
          <a:chOff x="0" y="0"/>
          <a:chExt cx="0" cy="0"/>
        </a:xfrm>
      </p:grpSpPr>
      <p:sp>
        <p:nvSpPr>
          <p:cNvPr id="88" name="Google Shape;88;p16"/>
          <p:cNvSpPr txBox="1"/>
          <p:nvPr>
            <p:ph type="ctrTitle"/>
          </p:nvPr>
        </p:nvSpPr>
        <p:spPr>
          <a:xfrm>
            <a:off x="666383" y="2492873"/>
            <a:ext cx="4421400" cy="1004400"/>
          </a:xfrm>
          <a:prstGeom prst="rect">
            <a:avLst/>
          </a:prstGeom>
          <a:noFill/>
          <a:ln>
            <a:noFill/>
          </a:ln>
        </p:spPr>
        <p:txBody>
          <a:bodyPr anchorCtr="0" anchor="ctr" bIns="34275" lIns="0" spcFirstLastPara="1" rIns="0" wrap="square" tIns="34275">
            <a:normAutofit/>
          </a:bodyPr>
          <a:lstStyle>
            <a:lvl1pPr lvl="0" algn="l">
              <a:lnSpc>
                <a:spcPct val="100000"/>
              </a:lnSpc>
              <a:spcBef>
                <a:spcPts val="0"/>
              </a:spcBef>
              <a:spcAft>
                <a:spcPts val="0"/>
              </a:spcAft>
              <a:buClr>
                <a:schemeClr val="dk1"/>
              </a:buClr>
              <a:buSzPts val="2700"/>
              <a:buFont typeface="Arial"/>
              <a:buNone/>
              <a:defRPr b="1" sz="27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 name="Google Shape;89;p16"/>
          <p:cNvSpPr txBox="1"/>
          <p:nvPr>
            <p:ph idx="1" type="body"/>
          </p:nvPr>
        </p:nvSpPr>
        <p:spPr>
          <a:xfrm>
            <a:off x="666382" y="3540239"/>
            <a:ext cx="4421400" cy="25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800"/>
              <a:buNone/>
              <a:defRPr b="0" sz="1700">
                <a:solidFill>
                  <a:srgbClr val="DB861F"/>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90" name="Google Shape;90;p16"/>
          <p:cNvCxnSpPr/>
          <p:nvPr/>
        </p:nvCxnSpPr>
        <p:spPr>
          <a:xfrm>
            <a:off x="644019" y="3957168"/>
            <a:ext cx="4421400" cy="0"/>
          </a:xfrm>
          <a:prstGeom prst="straightConnector1">
            <a:avLst/>
          </a:prstGeom>
          <a:noFill/>
          <a:ln cap="flat" cmpd="sng" w="9525">
            <a:solidFill>
              <a:schemeClr val="lt1">
                <a:alpha val="49800"/>
              </a:schemeClr>
            </a:solidFill>
            <a:prstDash val="solid"/>
            <a:miter lim="800000"/>
            <a:headEnd len="sm" w="sm" type="none"/>
            <a:tailEnd len="sm" w="sm" type="none"/>
          </a:ln>
        </p:spPr>
      </p:cxnSp>
      <p:sp>
        <p:nvSpPr>
          <p:cNvPr id="91" name="Google Shape;91;p16"/>
          <p:cNvSpPr/>
          <p:nvPr/>
        </p:nvSpPr>
        <p:spPr>
          <a:xfrm>
            <a:off x="0" y="0"/>
            <a:ext cx="9144000" cy="1203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92" name="Google Shape;92;p16"/>
          <p:cNvPicPr preferRelativeResize="0"/>
          <p:nvPr/>
        </p:nvPicPr>
        <p:blipFill rotWithShape="1">
          <a:blip r:embed="rId2">
            <a:alphaModFix/>
          </a:blip>
          <a:srcRect b="0" l="0" r="0" t="0"/>
          <a:stretch/>
        </p:blipFill>
        <p:spPr>
          <a:xfrm>
            <a:off x="5907714" y="381818"/>
            <a:ext cx="3066962" cy="1347171"/>
          </a:xfrm>
          <a:prstGeom prst="rect">
            <a:avLst/>
          </a:prstGeom>
          <a:noFill/>
          <a:ln>
            <a:noFill/>
          </a:ln>
        </p:spPr>
      </p:pic>
      <p:pic>
        <p:nvPicPr>
          <p:cNvPr descr="Logo&#10;&#10;Description automatically generated" id="93" name="Google Shape;93;p16"/>
          <p:cNvPicPr preferRelativeResize="0"/>
          <p:nvPr/>
        </p:nvPicPr>
        <p:blipFill rotWithShape="1">
          <a:blip r:embed="rId3">
            <a:alphaModFix/>
          </a:blip>
          <a:srcRect b="0" l="0" r="0" t="0"/>
          <a:stretch/>
        </p:blipFill>
        <p:spPr>
          <a:xfrm>
            <a:off x="6247638" y="1755648"/>
            <a:ext cx="2379726" cy="2022225"/>
          </a:xfrm>
          <a:prstGeom prst="rect">
            <a:avLst/>
          </a:prstGeom>
          <a:noFill/>
          <a:ln>
            <a:noFill/>
          </a:ln>
        </p:spPr>
      </p:pic>
      <p:sp>
        <p:nvSpPr>
          <p:cNvPr id="94" name="Google Shape;94;p16"/>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DB861F"/>
                </a:solidFill>
              </a:defRPr>
            </a:lvl1pPr>
            <a:lvl2pPr lvl="1" algn="r">
              <a:buNone/>
              <a:defRPr sz="1300">
                <a:solidFill>
                  <a:srgbClr val="DB861F"/>
                </a:solidFill>
              </a:defRPr>
            </a:lvl2pPr>
            <a:lvl3pPr lvl="2" algn="r">
              <a:buNone/>
              <a:defRPr sz="1300">
                <a:solidFill>
                  <a:srgbClr val="DB861F"/>
                </a:solidFill>
              </a:defRPr>
            </a:lvl3pPr>
            <a:lvl4pPr lvl="3" algn="r">
              <a:buNone/>
              <a:defRPr sz="1300">
                <a:solidFill>
                  <a:srgbClr val="DB861F"/>
                </a:solidFill>
              </a:defRPr>
            </a:lvl4pPr>
            <a:lvl5pPr lvl="4" algn="r">
              <a:buNone/>
              <a:defRPr sz="1300">
                <a:solidFill>
                  <a:srgbClr val="DB861F"/>
                </a:solidFill>
              </a:defRPr>
            </a:lvl5pPr>
            <a:lvl6pPr lvl="5" algn="r">
              <a:buNone/>
              <a:defRPr sz="1300">
                <a:solidFill>
                  <a:srgbClr val="DB861F"/>
                </a:solidFill>
              </a:defRPr>
            </a:lvl6pPr>
            <a:lvl7pPr lvl="6" algn="r">
              <a:buNone/>
              <a:defRPr sz="1300">
                <a:solidFill>
                  <a:srgbClr val="DB861F"/>
                </a:solidFill>
              </a:defRPr>
            </a:lvl7pPr>
            <a:lvl8pPr lvl="7" algn="r">
              <a:buNone/>
              <a:defRPr sz="1300">
                <a:solidFill>
                  <a:srgbClr val="DB861F"/>
                </a:solidFill>
              </a:defRPr>
            </a:lvl8pPr>
            <a:lvl9pPr lvl="8" algn="r">
              <a:buNone/>
              <a:defRPr sz="1300">
                <a:solidFill>
                  <a:srgbClr val="DB861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1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Content_1-Column_Light">
  <p:cSld name="DF_Content_1-Column_Light">
    <p:spTree>
      <p:nvGrpSpPr>
        <p:cNvPr id="95" name="Shape 95"/>
        <p:cNvGrpSpPr/>
        <p:nvPr/>
      </p:nvGrpSpPr>
      <p:grpSpPr>
        <a:xfrm>
          <a:off x="0" y="0"/>
          <a:ext cx="0" cy="0"/>
          <a:chOff x="0" y="0"/>
          <a:chExt cx="0" cy="0"/>
        </a:xfrm>
      </p:grpSpPr>
      <p:sp>
        <p:nvSpPr>
          <p:cNvPr id="96" name="Google Shape;96;p17"/>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 name="Google Shape;97;p17"/>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98" name="Google Shape;98;p17"/>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F_Content_1-Column_Light">
  <p:cSld name="2_DF_Content_1-Column_Light">
    <p:spTree>
      <p:nvGrpSpPr>
        <p:cNvPr id="99" name="Shape 99"/>
        <p:cNvGrpSpPr/>
        <p:nvPr/>
      </p:nvGrpSpPr>
      <p:grpSpPr>
        <a:xfrm>
          <a:off x="0" y="0"/>
          <a:ext cx="0" cy="0"/>
          <a:chOff x="0" y="0"/>
          <a:chExt cx="0" cy="0"/>
        </a:xfrm>
      </p:grpSpPr>
      <p:sp>
        <p:nvSpPr>
          <p:cNvPr id="100" name="Google Shape;100;p18"/>
          <p:cNvSpPr txBox="1"/>
          <p:nvPr>
            <p:ph idx="1" type="body"/>
          </p:nvPr>
        </p:nvSpPr>
        <p:spPr>
          <a:xfrm>
            <a:off x="257175" y="1114425"/>
            <a:ext cx="86298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 name="Google Shape;101;p18"/>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02" name="Google Shape;102;p18"/>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3" name="Google Shape;103;p18"/>
          <p:cNvSpPr txBox="1"/>
          <p:nvPr>
            <p:ph idx="2"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 name="Google Shape;104;p18"/>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8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05" name="Google Shape;105;p18"/>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F_Content_1-Column_Light">
  <p:cSld name="3_DF_Content_1-Column_Light">
    <p:spTree>
      <p:nvGrpSpPr>
        <p:cNvPr id="106" name="Shape 106"/>
        <p:cNvGrpSpPr/>
        <p:nvPr/>
      </p:nvGrpSpPr>
      <p:grpSpPr>
        <a:xfrm>
          <a:off x="0" y="0"/>
          <a:ext cx="0" cy="0"/>
          <a:chOff x="0" y="0"/>
          <a:chExt cx="0" cy="0"/>
        </a:xfrm>
      </p:grpSpPr>
      <p:sp>
        <p:nvSpPr>
          <p:cNvPr id="107" name="Google Shape;107;p19"/>
          <p:cNvSpPr txBox="1"/>
          <p:nvPr>
            <p:ph idx="1" type="body"/>
          </p:nvPr>
        </p:nvSpPr>
        <p:spPr>
          <a:xfrm>
            <a:off x="25717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 name="Google Shape;108;p19"/>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09" name="Google Shape;109;p19"/>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 name="Google Shape;110;p19"/>
          <p:cNvSpPr txBox="1"/>
          <p:nvPr>
            <p:ph idx="2" type="body"/>
          </p:nvPr>
        </p:nvSpPr>
        <p:spPr>
          <a:xfrm>
            <a:off x="465772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p19"/>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8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12" name="Google Shape;112;p19"/>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F_Content_1-Column_Light">
  <p:cSld name="4_DF_Content_1-Column_Light">
    <p:spTree>
      <p:nvGrpSpPr>
        <p:cNvPr id="113" name="Shape 113"/>
        <p:cNvGrpSpPr/>
        <p:nvPr/>
      </p:nvGrpSpPr>
      <p:grpSpPr>
        <a:xfrm>
          <a:off x="0" y="0"/>
          <a:ext cx="0" cy="0"/>
          <a:chOff x="0" y="0"/>
          <a:chExt cx="0" cy="0"/>
        </a:xfrm>
      </p:grpSpPr>
      <p:sp>
        <p:nvSpPr>
          <p:cNvPr id="114" name="Google Shape;114;p20"/>
          <p:cNvSpPr txBox="1"/>
          <p:nvPr>
            <p:ph idx="1" type="body"/>
          </p:nvPr>
        </p:nvSpPr>
        <p:spPr>
          <a:xfrm>
            <a:off x="25717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5" name="Google Shape;115;p20"/>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16" name="Google Shape;116;p20"/>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7" name="Google Shape;117;p20"/>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18" name="Google Shape;118;p20"/>
          <p:cNvSpPr txBox="1"/>
          <p:nvPr>
            <p:ph idx="2" type="body"/>
          </p:nvPr>
        </p:nvSpPr>
        <p:spPr>
          <a:xfrm>
            <a:off x="465772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20"/>
          <p:cNvSpPr txBox="1"/>
          <p:nvPr>
            <p:ph idx="10" type="dt"/>
          </p:nvPr>
        </p:nvSpPr>
        <p:spPr>
          <a:xfrm>
            <a:off x="957380" y="4928584"/>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20" name="Google Shape;120;p20"/>
          <p:cNvSpPr txBox="1"/>
          <p:nvPr>
            <p:ph idx="3"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Content_1-Column_Subtitle_Light">
  <p:cSld name="DF_Content_1-Column_Subtitle_Light">
    <p:spTree>
      <p:nvGrpSpPr>
        <p:cNvPr id="121" name="Shape 121"/>
        <p:cNvGrpSpPr/>
        <p:nvPr/>
      </p:nvGrpSpPr>
      <p:grpSpPr>
        <a:xfrm>
          <a:off x="0" y="0"/>
          <a:ext cx="0" cy="0"/>
          <a:chOff x="0" y="0"/>
          <a:chExt cx="0" cy="0"/>
        </a:xfrm>
      </p:grpSpPr>
      <p:sp>
        <p:nvSpPr>
          <p:cNvPr id="122" name="Google Shape;122;p21"/>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21"/>
          <p:cNvSpPr txBox="1"/>
          <p:nvPr>
            <p:ph idx="12" type="sldNum"/>
          </p:nvPr>
        </p:nvSpPr>
        <p:spPr>
          <a:xfrm>
            <a:off x="8674048" y="4932320"/>
            <a:ext cx="2130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24" name="Google Shape;124;p21"/>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F_Content_1-Column_Subtitle_Light">
  <p:cSld name="1_DF_Content_1-Column_Subtitle_Light">
    <p:spTree>
      <p:nvGrpSpPr>
        <p:cNvPr id="125" name="Shape 125"/>
        <p:cNvGrpSpPr/>
        <p:nvPr/>
      </p:nvGrpSpPr>
      <p:grpSpPr>
        <a:xfrm>
          <a:off x="0" y="0"/>
          <a:ext cx="0" cy="0"/>
          <a:chOff x="0" y="0"/>
          <a:chExt cx="0" cy="0"/>
        </a:xfrm>
      </p:grpSpPr>
      <p:sp>
        <p:nvSpPr>
          <p:cNvPr id="126" name="Google Shape;126;p22"/>
          <p:cNvSpPr txBox="1"/>
          <p:nvPr>
            <p:ph idx="1" type="body"/>
          </p:nvPr>
        </p:nvSpPr>
        <p:spPr>
          <a:xfrm>
            <a:off x="25717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p22"/>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28" name="Google Shape;128;p22"/>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9" name="Google Shape;129;p22"/>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b="0" sz="1400" cap="none">
                <a:solidFill>
                  <a:schemeClr val="dk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22"/>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31" name="Google Shape;131;p22"/>
          <p:cNvSpPr txBox="1"/>
          <p:nvPr>
            <p:ph idx="3" type="body"/>
          </p:nvPr>
        </p:nvSpPr>
        <p:spPr>
          <a:xfrm>
            <a:off x="465772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p22"/>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F_Content_1-Column_Subtitle_Light">
  <p:cSld name="2_DF_Content_1-Column_Subtitle_Light">
    <p:spTree>
      <p:nvGrpSpPr>
        <p:cNvPr id="133" name="Shape 133"/>
        <p:cNvGrpSpPr/>
        <p:nvPr/>
      </p:nvGrpSpPr>
      <p:grpSpPr>
        <a:xfrm>
          <a:off x="0" y="0"/>
          <a:ext cx="0" cy="0"/>
          <a:chOff x="0" y="0"/>
          <a:chExt cx="0" cy="0"/>
        </a:xfrm>
      </p:grpSpPr>
      <p:sp>
        <p:nvSpPr>
          <p:cNvPr id="134" name="Google Shape;134;p23"/>
          <p:cNvSpPr txBox="1"/>
          <p:nvPr>
            <p:ph idx="1" type="body"/>
          </p:nvPr>
        </p:nvSpPr>
        <p:spPr>
          <a:xfrm>
            <a:off x="257175" y="1114425"/>
            <a:ext cx="86298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23"/>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36" name="Google Shape;136;p23"/>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7" name="Google Shape;137;p23"/>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b="0" sz="1400" cap="none">
                <a:solidFill>
                  <a:schemeClr val="dk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23"/>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39" name="Google Shape;139;p23"/>
          <p:cNvSpPr txBox="1"/>
          <p:nvPr>
            <p:ph idx="10" type="dt"/>
          </p:nvPr>
        </p:nvSpPr>
        <p:spPr>
          <a:xfrm>
            <a:off x="957380" y="4908413"/>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40" name="Google Shape;140;p23"/>
          <p:cNvSpPr txBox="1"/>
          <p:nvPr>
            <p:ph idx="3"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F_Content_1-Column_Subtitle_Light">
  <p:cSld name="3_DF_Content_1-Column_Subtitle_Light">
    <p:spTree>
      <p:nvGrpSpPr>
        <p:cNvPr id="141" name="Shape 141"/>
        <p:cNvGrpSpPr/>
        <p:nvPr/>
      </p:nvGrpSpPr>
      <p:grpSpPr>
        <a:xfrm>
          <a:off x="0" y="0"/>
          <a:ext cx="0" cy="0"/>
          <a:chOff x="0" y="0"/>
          <a:chExt cx="0" cy="0"/>
        </a:xfrm>
      </p:grpSpPr>
      <p:sp>
        <p:nvSpPr>
          <p:cNvPr id="142" name="Google Shape;142;p24"/>
          <p:cNvSpPr txBox="1"/>
          <p:nvPr>
            <p:ph idx="1" type="body"/>
          </p:nvPr>
        </p:nvSpPr>
        <p:spPr>
          <a:xfrm>
            <a:off x="25717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3" name="Google Shape;143;p24"/>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44" name="Google Shape;144;p24"/>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5" name="Google Shape;145;p24"/>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b="0" sz="1400" cap="none">
                <a:solidFill>
                  <a:schemeClr val="dk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6" name="Google Shape;146;p24"/>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47" name="Google Shape;147;p24"/>
          <p:cNvSpPr txBox="1"/>
          <p:nvPr>
            <p:ph idx="3" type="body"/>
          </p:nvPr>
        </p:nvSpPr>
        <p:spPr>
          <a:xfrm>
            <a:off x="465772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8" name="Google Shape;148;p24"/>
          <p:cNvSpPr txBox="1"/>
          <p:nvPr>
            <p:ph idx="10" type="dt"/>
          </p:nvPr>
        </p:nvSpPr>
        <p:spPr>
          <a:xfrm>
            <a:off x="957380" y="4908413"/>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49" name="Google Shape;149;p24"/>
          <p:cNvSpPr txBox="1"/>
          <p:nvPr>
            <p:ph idx="4"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Footer_Only_Light">
  <p:cSld name="DF_Footer_Only_Light">
    <p:spTree>
      <p:nvGrpSpPr>
        <p:cNvPr id="150" name="Shape 150"/>
        <p:cNvGrpSpPr/>
        <p:nvPr/>
      </p:nvGrpSpPr>
      <p:grpSpPr>
        <a:xfrm>
          <a:off x="0" y="0"/>
          <a:ext cx="0" cy="0"/>
          <a:chOff x="0" y="0"/>
          <a:chExt cx="0" cy="0"/>
        </a:xfrm>
      </p:grpSpPr>
      <p:sp>
        <p:nvSpPr>
          <p:cNvPr id="151" name="Google Shape;151;p25"/>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52" name="Google Shape;152;p25"/>
          <p:cNvSpPr/>
          <p:nvPr/>
        </p:nvSpPr>
        <p:spPr>
          <a:xfrm>
            <a:off x="0" y="1883"/>
            <a:ext cx="9144000" cy="111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153" name="Google Shape;153;p25"/>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54" name="Google Shape;154;p25"/>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End" type="blank">
  <p:cSld name="BLANK">
    <p:bg>
      <p:bgPr>
        <a:solidFill>
          <a:schemeClr val="lt1"/>
        </a:solidFill>
      </p:bgPr>
    </p:bg>
    <p:spTree>
      <p:nvGrpSpPr>
        <p:cNvPr id="155" name="Shape 155"/>
        <p:cNvGrpSpPr/>
        <p:nvPr/>
      </p:nvGrpSpPr>
      <p:grpSpPr>
        <a:xfrm>
          <a:off x="0" y="0"/>
          <a:ext cx="0" cy="0"/>
          <a:chOff x="0" y="0"/>
          <a:chExt cx="0" cy="0"/>
        </a:xfrm>
      </p:grpSpPr>
      <p:pic>
        <p:nvPicPr>
          <p:cNvPr id="156" name="Google Shape;156;p26"/>
          <p:cNvPicPr preferRelativeResize="0"/>
          <p:nvPr/>
        </p:nvPicPr>
        <p:blipFill rotWithShape="1">
          <a:blip r:embed="rId2">
            <a:alphaModFix/>
          </a:blip>
          <a:srcRect b="0" l="0" r="0" t="0"/>
          <a:stretch/>
        </p:blipFill>
        <p:spPr>
          <a:xfrm>
            <a:off x="0" y="0"/>
            <a:ext cx="9144001" cy="5160598"/>
          </a:xfrm>
          <a:prstGeom prst="rect">
            <a:avLst/>
          </a:prstGeom>
          <a:noFill/>
          <a:ln>
            <a:noFill/>
          </a:ln>
        </p:spPr>
      </p:pic>
      <p:pic>
        <p:nvPicPr>
          <p:cNvPr id="157" name="Google Shape;157;p26"/>
          <p:cNvPicPr preferRelativeResize="0"/>
          <p:nvPr/>
        </p:nvPicPr>
        <p:blipFill rotWithShape="1">
          <a:blip r:embed="rId3">
            <a:alphaModFix/>
          </a:blip>
          <a:srcRect b="0" l="0" r="0" t="0"/>
          <a:stretch/>
        </p:blipFill>
        <p:spPr>
          <a:xfrm>
            <a:off x="2345861" y="1341068"/>
            <a:ext cx="4452278" cy="1955673"/>
          </a:xfrm>
          <a:prstGeom prst="rect">
            <a:avLst/>
          </a:prstGeom>
          <a:noFill/>
          <a:ln>
            <a:noFill/>
          </a:ln>
          <a:effectLst>
            <a:outerShdw blurRad="127000" rotWithShape="0" algn="ctr">
              <a:srgbClr val="554133">
                <a:alpha val="60000"/>
              </a:srgbClr>
            </a:outerShdw>
          </a:effectLst>
        </p:spPr>
      </p:pic>
      <p:pic>
        <p:nvPicPr>
          <p:cNvPr id="158" name="Google Shape;158;p26"/>
          <p:cNvPicPr preferRelativeResize="0"/>
          <p:nvPr/>
        </p:nvPicPr>
        <p:blipFill rotWithShape="1">
          <a:blip r:embed="rId4">
            <a:alphaModFix amt="25000"/>
          </a:blip>
          <a:srcRect b="0" l="0" r="0" t="0"/>
          <a:stretch/>
        </p:blipFill>
        <p:spPr>
          <a:xfrm>
            <a:off x="-845820" y="-643414"/>
            <a:ext cx="10835640" cy="6095049"/>
          </a:xfrm>
          <a:prstGeom prst="rect">
            <a:avLst/>
          </a:prstGeom>
          <a:noFill/>
          <a:ln>
            <a:noFill/>
          </a:ln>
        </p:spPr>
      </p:pic>
      <p:sp>
        <p:nvSpPr>
          <p:cNvPr id="159" name="Google Shape;159;p26"/>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Content_1-Column_Subtitle_Dark">
  <p:cSld name="DF_Content_1-Column_Subtitle_Dark">
    <p:bg>
      <p:bgPr>
        <a:solidFill>
          <a:schemeClr val="dk1"/>
        </a:solidFill>
      </p:bgPr>
    </p:bg>
    <p:spTree>
      <p:nvGrpSpPr>
        <p:cNvPr id="160" name="Shape 160"/>
        <p:cNvGrpSpPr/>
        <p:nvPr/>
      </p:nvGrpSpPr>
      <p:grpSpPr>
        <a:xfrm>
          <a:off x="0" y="0"/>
          <a:ext cx="0" cy="0"/>
          <a:chOff x="0" y="0"/>
          <a:chExt cx="0" cy="0"/>
        </a:xfrm>
      </p:grpSpPr>
      <p:sp>
        <p:nvSpPr>
          <p:cNvPr id="161" name="Google Shape;161;p27"/>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FFB63A"/>
              </a:buClr>
              <a:buSzPts val="2000"/>
              <a:buChar char="•"/>
              <a:defRPr>
                <a:solidFill>
                  <a:schemeClr val="lt1"/>
                </a:solidFill>
              </a:defRPr>
            </a:lvl1pPr>
            <a:lvl2pPr indent="-323850" lvl="1" marL="914400" algn="l">
              <a:lnSpc>
                <a:spcPct val="100000"/>
              </a:lnSpc>
              <a:spcBef>
                <a:spcPts val="900"/>
              </a:spcBef>
              <a:spcAft>
                <a:spcPts val="0"/>
              </a:spcAft>
              <a:buClr>
                <a:srgbClr val="FFB63A"/>
              </a:buClr>
              <a:buSzPts val="1500"/>
              <a:buChar char="-"/>
              <a:defRPr>
                <a:solidFill>
                  <a:schemeClr val="lt1"/>
                </a:solidFill>
              </a:defRPr>
            </a:lvl2pPr>
            <a:lvl3pPr indent="-323850" lvl="2" marL="1371600" algn="l">
              <a:lnSpc>
                <a:spcPct val="100000"/>
              </a:lnSpc>
              <a:spcBef>
                <a:spcPts val="900"/>
              </a:spcBef>
              <a:spcAft>
                <a:spcPts val="0"/>
              </a:spcAft>
              <a:buClr>
                <a:srgbClr val="FFB63A"/>
              </a:buClr>
              <a:buSzPts val="1500"/>
              <a:buChar char="▪"/>
              <a:defRPr>
                <a:solidFill>
                  <a:schemeClr val="lt1"/>
                </a:solidFill>
              </a:defRPr>
            </a:lvl3pPr>
            <a:lvl4pPr indent="-323850" lvl="3" marL="1828800" algn="l">
              <a:lnSpc>
                <a:spcPct val="100000"/>
              </a:lnSpc>
              <a:spcBef>
                <a:spcPts val="900"/>
              </a:spcBef>
              <a:spcAft>
                <a:spcPts val="0"/>
              </a:spcAft>
              <a:buClr>
                <a:srgbClr val="FFB63A"/>
              </a:buClr>
              <a:buSzPts val="1500"/>
              <a:buChar char="o"/>
              <a:defRPr>
                <a:solidFill>
                  <a:schemeClr val="lt1"/>
                </a:solidFill>
              </a:defRPr>
            </a:lvl4pPr>
            <a:lvl5pPr indent="-311150" lvl="4" marL="2286000" algn="l">
              <a:lnSpc>
                <a:spcPct val="100000"/>
              </a:lnSpc>
              <a:spcBef>
                <a:spcPts val="900"/>
              </a:spcBef>
              <a:spcAft>
                <a:spcPts val="0"/>
              </a:spcAft>
              <a:buClr>
                <a:srgbClr val="C00000"/>
              </a:buClr>
              <a:buSzPts val="13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27"/>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800" u="none" cap="none" strike="noStrike">
                <a:solidFill>
                  <a:srgbClr val="FFB63A"/>
                </a:solidFill>
                <a:latin typeface="Arial"/>
                <a:ea typeface="Arial"/>
                <a:cs typeface="Arial"/>
                <a:sym typeface="Arial"/>
              </a:defRPr>
            </a:lvl1pPr>
            <a:lvl2pPr indent="0" lvl="1" marL="0" algn="ctr">
              <a:spcBef>
                <a:spcPts val="0"/>
              </a:spcBef>
              <a:buNone/>
              <a:defRPr b="1" i="0" sz="800" u="none" cap="none" strike="noStrike">
                <a:solidFill>
                  <a:srgbClr val="FFB63A"/>
                </a:solidFill>
                <a:latin typeface="Arial"/>
                <a:ea typeface="Arial"/>
                <a:cs typeface="Arial"/>
                <a:sym typeface="Arial"/>
              </a:defRPr>
            </a:lvl2pPr>
            <a:lvl3pPr indent="0" lvl="2" marL="0" algn="ctr">
              <a:spcBef>
                <a:spcPts val="0"/>
              </a:spcBef>
              <a:buNone/>
              <a:defRPr b="1" i="0" sz="800" u="none" cap="none" strike="noStrike">
                <a:solidFill>
                  <a:srgbClr val="FFB63A"/>
                </a:solidFill>
                <a:latin typeface="Arial"/>
                <a:ea typeface="Arial"/>
                <a:cs typeface="Arial"/>
                <a:sym typeface="Arial"/>
              </a:defRPr>
            </a:lvl3pPr>
            <a:lvl4pPr indent="0" lvl="3" marL="0" algn="ctr">
              <a:spcBef>
                <a:spcPts val="0"/>
              </a:spcBef>
              <a:buNone/>
              <a:defRPr b="1" i="0" sz="800" u="none" cap="none" strike="noStrike">
                <a:solidFill>
                  <a:srgbClr val="FFB63A"/>
                </a:solidFill>
                <a:latin typeface="Arial"/>
                <a:ea typeface="Arial"/>
                <a:cs typeface="Arial"/>
                <a:sym typeface="Arial"/>
              </a:defRPr>
            </a:lvl4pPr>
            <a:lvl5pPr indent="0" lvl="4" marL="0" algn="ctr">
              <a:spcBef>
                <a:spcPts val="0"/>
              </a:spcBef>
              <a:buNone/>
              <a:defRPr b="1" i="0" sz="800" u="none" cap="none" strike="noStrike">
                <a:solidFill>
                  <a:srgbClr val="FFB63A"/>
                </a:solidFill>
                <a:latin typeface="Arial"/>
                <a:ea typeface="Arial"/>
                <a:cs typeface="Arial"/>
                <a:sym typeface="Arial"/>
              </a:defRPr>
            </a:lvl5pPr>
            <a:lvl6pPr indent="0" lvl="5" marL="0" algn="ctr">
              <a:spcBef>
                <a:spcPts val="0"/>
              </a:spcBef>
              <a:buNone/>
              <a:defRPr b="1" i="0" sz="800" u="none" cap="none" strike="noStrike">
                <a:solidFill>
                  <a:srgbClr val="FFB63A"/>
                </a:solidFill>
                <a:latin typeface="Arial"/>
                <a:ea typeface="Arial"/>
                <a:cs typeface="Arial"/>
                <a:sym typeface="Arial"/>
              </a:defRPr>
            </a:lvl6pPr>
            <a:lvl7pPr indent="0" lvl="6" marL="0" algn="ctr">
              <a:spcBef>
                <a:spcPts val="0"/>
              </a:spcBef>
              <a:buNone/>
              <a:defRPr b="1" i="0" sz="800" u="none" cap="none" strike="noStrike">
                <a:solidFill>
                  <a:srgbClr val="FFB63A"/>
                </a:solidFill>
                <a:latin typeface="Arial"/>
                <a:ea typeface="Arial"/>
                <a:cs typeface="Arial"/>
                <a:sym typeface="Arial"/>
              </a:defRPr>
            </a:lvl7pPr>
            <a:lvl8pPr indent="0" lvl="7" marL="0" algn="ctr">
              <a:spcBef>
                <a:spcPts val="0"/>
              </a:spcBef>
              <a:buNone/>
              <a:defRPr b="1" i="0" sz="800" u="none" cap="none" strike="noStrike">
                <a:solidFill>
                  <a:srgbClr val="FFB63A"/>
                </a:solidFill>
                <a:latin typeface="Arial"/>
                <a:ea typeface="Arial"/>
                <a:cs typeface="Arial"/>
                <a:sym typeface="Arial"/>
              </a:defRPr>
            </a:lvl8pPr>
            <a:lvl9pPr indent="0" lvl="8" marL="0" algn="ctr">
              <a:spcBef>
                <a:spcPts val="0"/>
              </a:spcBef>
              <a:buNone/>
              <a:defRPr b="1" i="0" sz="800" u="none" cap="none" strike="noStrike">
                <a:solidFill>
                  <a:srgbClr val="FFB63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63" name="Google Shape;163;p27"/>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F_Content_1-Column_Subtitle_Dark">
  <p:cSld name="2_DF_Content_1-Column_Subtitle_Dark">
    <p:bg>
      <p:bgPr>
        <a:solidFill>
          <a:schemeClr val="dk1"/>
        </a:solidFill>
      </p:bgPr>
    </p:bg>
    <p:spTree>
      <p:nvGrpSpPr>
        <p:cNvPr id="164" name="Shape 164"/>
        <p:cNvGrpSpPr/>
        <p:nvPr/>
      </p:nvGrpSpPr>
      <p:grpSpPr>
        <a:xfrm>
          <a:off x="0" y="0"/>
          <a:ext cx="0" cy="0"/>
          <a:chOff x="0" y="0"/>
          <a:chExt cx="0" cy="0"/>
        </a:xfrm>
      </p:grpSpPr>
      <p:sp>
        <p:nvSpPr>
          <p:cNvPr id="165" name="Google Shape;165;p28"/>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FFB63A"/>
              </a:buClr>
              <a:buSzPts val="2000"/>
              <a:buChar char="•"/>
              <a:defRPr>
                <a:solidFill>
                  <a:schemeClr val="lt1"/>
                </a:solidFill>
              </a:defRPr>
            </a:lvl1pPr>
            <a:lvl2pPr indent="-323850" lvl="1" marL="914400" algn="l">
              <a:lnSpc>
                <a:spcPct val="100000"/>
              </a:lnSpc>
              <a:spcBef>
                <a:spcPts val="900"/>
              </a:spcBef>
              <a:spcAft>
                <a:spcPts val="0"/>
              </a:spcAft>
              <a:buClr>
                <a:srgbClr val="FFB63A"/>
              </a:buClr>
              <a:buSzPts val="1500"/>
              <a:buChar char="-"/>
              <a:defRPr>
                <a:solidFill>
                  <a:schemeClr val="lt1"/>
                </a:solidFill>
              </a:defRPr>
            </a:lvl2pPr>
            <a:lvl3pPr indent="-323850" lvl="2" marL="1371600" algn="l">
              <a:lnSpc>
                <a:spcPct val="100000"/>
              </a:lnSpc>
              <a:spcBef>
                <a:spcPts val="900"/>
              </a:spcBef>
              <a:spcAft>
                <a:spcPts val="0"/>
              </a:spcAft>
              <a:buClr>
                <a:srgbClr val="FFB63A"/>
              </a:buClr>
              <a:buSzPts val="1500"/>
              <a:buChar char="▪"/>
              <a:defRPr>
                <a:solidFill>
                  <a:schemeClr val="lt1"/>
                </a:solidFill>
              </a:defRPr>
            </a:lvl3pPr>
            <a:lvl4pPr indent="-323850" lvl="3" marL="1828800" algn="l">
              <a:lnSpc>
                <a:spcPct val="100000"/>
              </a:lnSpc>
              <a:spcBef>
                <a:spcPts val="900"/>
              </a:spcBef>
              <a:spcAft>
                <a:spcPts val="0"/>
              </a:spcAft>
              <a:buClr>
                <a:srgbClr val="FFB63A"/>
              </a:buClr>
              <a:buSzPts val="1500"/>
              <a:buChar char="o"/>
              <a:defRPr>
                <a:solidFill>
                  <a:schemeClr val="lt1"/>
                </a:solidFill>
              </a:defRPr>
            </a:lvl4pPr>
            <a:lvl5pPr indent="-311150" lvl="4" marL="2286000" algn="l">
              <a:lnSpc>
                <a:spcPct val="100000"/>
              </a:lnSpc>
              <a:spcBef>
                <a:spcPts val="900"/>
              </a:spcBef>
              <a:spcAft>
                <a:spcPts val="0"/>
              </a:spcAft>
              <a:buClr>
                <a:srgbClr val="C00000"/>
              </a:buClr>
              <a:buSzPts val="13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6" name="Google Shape;166;p28"/>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solidFill>
                  <a:srgbClr val="BFBFB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67" name="Google Shape;167;p28"/>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800" u="none" cap="none" strike="noStrike">
                <a:solidFill>
                  <a:srgbClr val="FFB63A"/>
                </a:solidFill>
                <a:latin typeface="Arial"/>
                <a:ea typeface="Arial"/>
                <a:cs typeface="Arial"/>
                <a:sym typeface="Arial"/>
              </a:defRPr>
            </a:lvl1pPr>
            <a:lvl2pPr indent="0" lvl="1" marL="0" algn="ctr">
              <a:spcBef>
                <a:spcPts val="0"/>
              </a:spcBef>
              <a:buNone/>
              <a:defRPr b="1" i="0" sz="800" u="none" cap="none" strike="noStrike">
                <a:solidFill>
                  <a:srgbClr val="FFB63A"/>
                </a:solidFill>
                <a:latin typeface="Arial"/>
                <a:ea typeface="Arial"/>
                <a:cs typeface="Arial"/>
                <a:sym typeface="Arial"/>
              </a:defRPr>
            </a:lvl2pPr>
            <a:lvl3pPr indent="0" lvl="2" marL="0" algn="ctr">
              <a:spcBef>
                <a:spcPts val="0"/>
              </a:spcBef>
              <a:buNone/>
              <a:defRPr b="1" i="0" sz="800" u="none" cap="none" strike="noStrike">
                <a:solidFill>
                  <a:srgbClr val="FFB63A"/>
                </a:solidFill>
                <a:latin typeface="Arial"/>
                <a:ea typeface="Arial"/>
                <a:cs typeface="Arial"/>
                <a:sym typeface="Arial"/>
              </a:defRPr>
            </a:lvl3pPr>
            <a:lvl4pPr indent="0" lvl="3" marL="0" algn="ctr">
              <a:spcBef>
                <a:spcPts val="0"/>
              </a:spcBef>
              <a:buNone/>
              <a:defRPr b="1" i="0" sz="800" u="none" cap="none" strike="noStrike">
                <a:solidFill>
                  <a:srgbClr val="FFB63A"/>
                </a:solidFill>
                <a:latin typeface="Arial"/>
                <a:ea typeface="Arial"/>
                <a:cs typeface="Arial"/>
                <a:sym typeface="Arial"/>
              </a:defRPr>
            </a:lvl4pPr>
            <a:lvl5pPr indent="0" lvl="4" marL="0" algn="ctr">
              <a:spcBef>
                <a:spcPts val="0"/>
              </a:spcBef>
              <a:buNone/>
              <a:defRPr b="1" i="0" sz="800" u="none" cap="none" strike="noStrike">
                <a:solidFill>
                  <a:srgbClr val="FFB63A"/>
                </a:solidFill>
                <a:latin typeface="Arial"/>
                <a:ea typeface="Arial"/>
                <a:cs typeface="Arial"/>
                <a:sym typeface="Arial"/>
              </a:defRPr>
            </a:lvl5pPr>
            <a:lvl6pPr indent="0" lvl="5" marL="0" algn="ctr">
              <a:spcBef>
                <a:spcPts val="0"/>
              </a:spcBef>
              <a:buNone/>
              <a:defRPr b="1" i="0" sz="800" u="none" cap="none" strike="noStrike">
                <a:solidFill>
                  <a:srgbClr val="FFB63A"/>
                </a:solidFill>
                <a:latin typeface="Arial"/>
                <a:ea typeface="Arial"/>
                <a:cs typeface="Arial"/>
                <a:sym typeface="Arial"/>
              </a:defRPr>
            </a:lvl6pPr>
            <a:lvl7pPr indent="0" lvl="6" marL="0" algn="ctr">
              <a:spcBef>
                <a:spcPts val="0"/>
              </a:spcBef>
              <a:buNone/>
              <a:defRPr b="1" i="0" sz="800" u="none" cap="none" strike="noStrike">
                <a:solidFill>
                  <a:srgbClr val="FFB63A"/>
                </a:solidFill>
                <a:latin typeface="Arial"/>
                <a:ea typeface="Arial"/>
                <a:cs typeface="Arial"/>
                <a:sym typeface="Arial"/>
              </a:defRPr>
            </a:lvl7pPr>
            <a:lvl8pPr indent="0" lvl="7" marL="0" algn="ctr">
              <a:spcBef>
                <a:spcPts val="0"/>
              </a:spcBef>
              <a:buNone/>
              <a:defRPr b="1" i="0" sz="800" u="none" cap="none" strike="noStrike">
                <a:solidFill>
                  <a:srgbClr val="FFB63A"/>
                </a:solidFill>
                <a:latin typeface="Arial"/>
                <a:ea typeface="Arial"/>
                <a:cs typeface="Arial"/>
                <a:sym typeface="Arial"/>
              </a:defRPr>
            </a:lvl8pPr>
            <a:lvl9pPr indent="0" lvl="8" marL="0" algn="ctr">
              <a:spcBef>
                <a:spcPts val="0"/>
              </a:spcBef>
              <a:buNone/>
              <a:defRPr b="1" i="0" sz="800" u="none" cap="none" strike="noStrike">
                <a:solidFill>
                  <a:srgbClr val="FFB63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68" name="Google Shape;168;p28"/>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9" name="Google Shape;169;p28"/>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sz="1400">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0" name="Google Shape;170;p28"/>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BFBFB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1" name="Shape 171"/>
        <p:cNvGrpSpPr/>
        <p:nvPr/>
      </p:nvGrpSpPr>
      <p:grpSpPr>
        <a:xfrm>
          <a:off x="0" y="0"/>
          <a:ext cx="0" cy="0"/>
          <a:chOff x="0" y="0"/>
          <a:chExt cx="0" cy="0"/>
        </a:xfrm>
      </p:grpSpPr>
      <p:sp>
        <p:nvSpPr>
          <p:cNvPr id="172" name="Google Shape;172;p29"/>
          <p:cNvSpPr txBox="1"/>
          <p:nvPr>
            <p:ph type="title"/>
          </p:nvPr>
        </p:nvSpPr>
        <p:spPr>
          <a:xfrm>
            <a:off x="0" y="-6"/>
            <a:ext cx="8520600" cy="572700"/>
          </a:xfrm>
          <a:prstGeom prst="rect">
            <a:avLst/>
          </a:prstGeom>
          <a:noFill/>
          <a:ln>
            <a:noFill/>
          </a:ln>
        </p:spPr>
        <p:txBody>
          <a:bodyPr anchorCtr="0" anchor="t" bIns="68575" lIns="68575" spcFirstLastPara="1" rIns="68575" wrap="square" tIns="68575">
            <a:normAutofit/>
          </a:bodyPr>
          <a:lstStyle>
            <a:lvl1pPr lvl="0" algn="l">
              <a:lnSpc>
                <a:spcPct val="100000"/>
              </a:lnSpc>
              <a:spcBef>
                <a:spcPts val="0"/>
              </a:spcBef>
              <a:spcAft>
                <a:spcPts val="0"/>
              </a:spcAft>
              <a:buClr>
                <a:srgbClr val="A92B40"/>
              </a:buClr>
              <a:buSzPts val="2100"/>
              <a:buFont typeface="Arial"/>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p:txBody>
      </p:sp>
      <p:sp>
        <p:nvSpPr>
          <p:cNvPr id="173" name="Google Shape;173;p29"/>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rmAutofit/>
          </a:bodyPr>
          <a:lstStyle>
            <a:lvl1pPr indent="-317500" lvl="0" marL="457200" algn="l">
              <a:lnSpc>
                <a:spcPct val="100000"/>
              </a:lnSpc>
              <a:spcBef>
                <a:spcPts val="0"/>
              </a:spcBef>
              <a:spcAft>
                <a:spcPts val="0"/>
              </a:spcAft>
              <a:buSzPts val="14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174" name="Google Shape;174;p29"/>
          <p:cNvSpPr txBox="1"/>
          <p:nvPr>
            <p:ph idx="12" type="sldNum"/>
          </p:nvPr>
        </p:nvSpPr>
        <p:spPr>
          <a:xfrm>
            <a:off x="8502533" y="4803824"/>
            <a:ext cx="548700" cy="393600"/>
          </a:xfrm>
          <a:prstGeom prst="rect">
            <a:avLst/>
          </a:prstGeom>
          <a:noFill/>
          <a:ln>
            <a:noFill/>
          </a:ln>
        </p:spPr>
        <p:txBody>
          <a:bodyPr anchorCtr="0" anchor="ctr" bIns="68575" lIns="68575" spcFirstLastPara="1" rIns="68575" wrap="square" tIns="68575">
            <a:normAutofit/>
          </a:bodyPr>
          <a:lstStyle>
            <a:lvl1pPr indent="0" lvl="0" marL="0" marR="0" algn="r">
              <a:buClr>
                <a:srgbClr val="A92B40"/>
              </a:buClr>
              <a:buSzPts val="800"/>
              <a:buFont typeface="Arial"/>
              <a:buNone/>
              <a:defRPr b="1" i="0" sz="800" u="none" cap="none" strike="noStrike">
                <a:solidFill>
                  <a:srgbClr val="A92B40"/>
                </a:solidFill>
                <a:latin typeface="Arial"/>
                <a:ea typeface="Arial"/>
                <a:cs typeface="Arial"/>
                <a:sym typeface="Arial"/>
              </a:defRPr>
            </a:lvl1pPr>
            <a:lvl2pPr indent="0" lvl="1" marL="0" marR="0" algn="r">
              <a:buClr>
                <a:srgbClr val="A92B40"/>
              </a:buClr>
              <a:buSzPts val="800"/>
              <a:buFont typeface="Arial"/>
              <a:buNone/>
              <a:defRPr b="1" i="0" sz="800" u="none" cap="none" strike="noStrike">
                <a:solidFill>
                  <a:srgbClr val="A92B40"/>
                </a:solidFill>
                <a:latin typeface="Arial"/>
                <a:ea typeface="Arial"/>
                <a:cs typeface="Arial"/>
                <a:sym typeface="Arial"/>
              </a:defRPr>
            </a:lvl2pPr>
            <a:lvl3pPr indent="0" lvl="2" marL="0" marR="0" algn="r">
              <a:buClr>
                <a:srgbClr val="A92B40"/>
              </a:buClr>
              <a:buSzPts val="800"/>
              <a:buFont typeface="Arial"/>
              <a:buNone/>
              <a:defRPr b="1" i="0" sz="800" u="none" cap="none" strike="noStrike">
                <a:solidFill>
                  <a:srgbClr val="A92B40"/>
                </a:solidFill>
                <a:latin typeface="Arial"/>
                <a:ea typeface="Arial"/>
                <a:cs typeface="Arial"/>
                <a:sym typeface="Arial"/>
              </a:defRPr>
            </a:lvl3pPr>
            <a:lvl4pPr indent="0" lvl="3" marL="0" marR="0" algn="r">
              <a:buClr>
                <a:srgbClr val="A92B40"/>
              </a:buClr>
              <a:buSzPts val="800"/>
              <a:buFont typeface="Arial"/>
              <a:buNone/>
              <a:defRPr b="1" i="0" sz="800" u="none" cap="none" strike="noStrike">
                <a:solidFill>
                  <a:srgbClr val="A92B40"/>
                </a:solidFill>
                <a:latin typeface="Arial"/>
                <a:ea typeface="Arial"/>
                <a:cs typeface="Arial"/>
                <a:sym typeface="Arial"/>
              </a:defRPr>
            </a:lvl4pPr>
            <a:lvl5pPr indent="0" lvl="4" marL="0" marR="0" algn="r">
              <a:buClr>
                <a:srgbClr val="A92B40"/>
              </a:buClr>
              <a:buSzPts val="800"/>
              <a:buFont typeface="Arial"/>
              <a:buNone/>
              <a:defRPr b="1" i="0" sz="800" u="none" cap="none" strike="noStrike">
                <a:solidFill>
                  <a:srgbClr val="A92B40"/>
                </a:solidFill>
                <a:latin typeface="Arial"/>
                <a:ea typeface="Arial"/>
                <a:cs typeface="Arial"/>
                <a:sym typeface="Arial"/>
              </a:defRPr>
            </a:lvl5pPr>
            <a:lvl6pPr indent="0" lvl="5" marL="0" marR="0" algn="r">
              <a:buClr>
                <a:srgbClr val="A92B40"/>
              </a:buClr>
              <a:buSzPts val="800"/>
              <a:buFont typeface="Arial"/>
              <a:buNone/>
              <a:defRPr b="1" i="0" sz="800" u="none" cap="none" strike="noStrike">
                <a:solidFill>
                  <a:srgbClr val="A92B40"/>
                </a:solidFill>
                <a:latin typeface="Arial"/>
                <a:ea typeface="Arial"/>
                <a:cs typeface="Arial"/>
                <a:sym typeface="Arial"/>
              </a:defRPr>
            </a:lvl6pPr>
            <a:lvl7pPr indent="0" lvl="6" marL="0" marR="0" algn="r">
              <a:buClr>
                <a:srgbClr val="A92B40"/>
              </a:buClr>
              <a:buSzPts val="800"/>
              <a:buFont typeface="Arial"/>
              <a:buNone/>
              <a:defRPr b="1" i="0" sz="800" u="none" cap="none" strike="noStrike">
                <a:solidFill>
                  <a:srgbClr val="A92B40"/>
                </a:solidFill>
                <a:latin typeface="Arial"/>
                <a:ea typeface="Arial"/>
                <a:cs typeface="Arial"/>
                <a:sym typeface="Arial"/>
              </a:defRPr>
            </a:lvl7pPr>
            <a:lvl8pPr indent="0" lvl="7" marL="0" marR="0" algn="r">
              <a:buClr>
                <a:srgbClr val="A92B40"/>
              </a:buClr>
              <a:buSzPts val="800"/>
              <a:buFont typeface="Arial"/>
              <a:buNone/>
              <a:defRPr b="1" i="0" sz="800" u="none" cap="none" strike="noStrike">
                <a:solidFill>
                  <a:srgbClr val="A92B40"/>
                </a:solidFill>
                <a:latin typeface="Arial"/>
                <a:ea typeface="Arial"/>
                <a:cs typeface="Arial"/>
                <a:sym typeface="Arial"/>
              </a:defRPr>
            </a:lvl8pPr>
            <a:lvl9pPr indent="0" lvl="8" marL="0" marR="0" algn="r">
              <a:buClr>
                <a:srgbClr val="A92B40"/>
              </a:buClr>
              <a:buSzPts val="800"/>
              <a:buFont typeface="Arial"/>
              <a:buNone/>
              <a:defRPr b="1" i="0" sz="800" u="none" cap="none" strike="noStrike">
                <a:solidFill>
                  <a:srgbClr val="A92B4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5" name="Shape 175"/>
        <p:cNvGrpSpPr/>
        <p:nvPr/>
      </p:nvGrpSpPr>
      <p:grpSpPr>
        <a:xfrm>
          <a:off x="0" y="0"/>
          <a:ext cx="0" cy="0"/>
          <a:chOff x="0" y="0"/>
          <a:chExt cx="0" cy="0"/>
        </a:xfrm>
      </p:grpSpPr>
      <p:sp>
        <p:nvSpPr>
          <p:cNvPr id="176" name="Google Shape;176;p30"/>
          <p:cNvSpPr txBox="1"/>
          <p:nvPr>
            <p:ph type="title"/>
          </p:nvPr>
        </p:nvSpPr>
        <p:spPr>
          <a:xfrm>
            <a:off x="182850" y="-39500"/>
            <a:ext cx="8520600" cy="572700"/>
          </a:xfrm>
          <a:prstGeom prst="rect">
            <a:avLst/>
          </a:prstGeom>
          <a:noFill/>
          <a:ln>
            <a:noFill/>
          </a:ln>
        </p:spPr>
        <p:txBody>
          <a:bodyPr anchorCtr="0" anchor="t" bIns="68575" lIns="68575" spcFirstLastPara="1" rIns="68575" wrap="square" tIns="68575">
            <a:normAutofit/>
          </a:bodyPr>
          <a:lstStyle>
            <a:lvl1pPr lvl="0" algn="l">
              <a:lnSpc>
                <a:spcPct val="100000"/>
              </a:lnSpc>
              <a:spcBef>
                <a:spcPts val="0"/>
              </a:spcBef>
              <a:spcAft>
                <a:spcPts val="0"/>
              </a:spcAft>
              <a:buClr>
                <a:srgbClr val="A92B40"/>
              </a:buClr>
              <a:buSzPts val="2100"/>
              <a:buFont typeface="Arial"/>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p:txBody>
      </p:sp>
      <p:sp>
        <p:nvSpPr>
          <p:cNvPr id="177" name="Google Shape;177;p30"/>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algn="r">
              <a:buClr>
                <a:srgbClr val="A92B40"/>
              </a:buClr>
              <a:buSzPts val="800"/>
              <a:buFont typeface="Arial"/>
              <a:buNone/>
              <a:defRPr b="1" i="0" sz="800" u="none" cap="none" strike="noStrike">
                <a:solidFill>
                  <a:srgbClr val="A92B40"/>
                </a:solidFill>
                <a:latin typeface="Arial"/>
                <a:ea typeface="Arial"/>
                <a:cs typeface="Arial"/>
                <a:sym typeface="Arial"/>
              </a:defRPr>
            </a:lvl1pPr>
            <a:lvl2pPr indent="0" lvl="1" marL="0" marR="0" algn="r">
              <a:buClr>
                <a:srgbClr val="A92B40"/>
              </a:buClr>
              <a:buSzPts val="800"/>
              <a:buFont typeface="Arial"/>
              <a:buNone/>
              <a:defRPr b="1" i="0" sz="800" u="none" cap="none" strike="noStrike">
                <a:solidFill>
                  <a:srgbClr val="A92B40"/>
                </a:solidFill>
                <a:latin typeface="Arial"/>
                <a:ea typeface="Arial"/>
                <a:cs typeface="Arial"/>
                <a:sym typeface="Arial"/>
              </a:defRPr>
            </a:lvl2pPr>
            <a:lvl3pPr indent="0" lvl="2" marL="0" marR="0" algn="r">
              <a:buClr>
                <a:srgbClr val="A92B40"/>
              </a:buClr>
              <a:buSzPts val="800"/>
              <a:buFont typeface="Arial"/>
              <a:buNone/>
              <a:defRPr b="1" i="0" sz="800" u="none" cap="none" strike="noStrike">
                <a:solidFill>
                  <a:srgbClr val="A92B40"/>
                </a:solidFill>
                <a:latin typeface="Arial"/>
                <a:ea typeface="Arial"/>
                <a:cs typeface="Arial"/>
                <a:sym typeface="Arial"/>
              </a:defRPr>
            </a:lvl3pPr>
            <a:lvl4pPr indent="0" lvl="3" marL="0" marR="0" algn="r">
              <a:buClr>
                <a:srgbClr val="A92B40"/>
              </a:buClr>
              <a:buSzPts val="800"/>
              <a:buFont typeface="Arial"/>
              <a:buNone/>
              <a:defRPr b="1" i="0" sz="800" u="none" cap="none" strike="noStrike">
                <a:solidFill>
                  <a:srgbClr val="A92B40"/>
                </a:solidFill>
                <a:latin typeface="Arial"/>
                <a:ea typeface="Arial"/>
                <a:cs typeface="Arial"/>
                <a:sym typeface="Arial"/>
              </a:defRPr>
            </a:lvl4pPr>
            <a:lvl5pPr indent="0" lvl="4" marL="0" marR="0" algn="r">
              <a:buClr>
                <a:srgbClr val="A92B40"/>
              </a:buClr>
              <a:buSzPts val="800"/>
              <a:buFont typeface="Arial"/>
              <a:buNone/>
              <a:defRPr b="1" i="0" sz="800" u="none" cap="none" strike="noStrike">
                <a:solidFill>
                  <a:srgbClr val="A92B40"/>
                </a:solidFill>
                <a:latin typeface="Arial"/>
                <a:ea typeface="Arial"/>
                <a:cs typeface="Arial"/>
                <a:sym typeface="Arial"/>
              </a:defRPr>
            </a:lvl5pPr>
            <a:lvl6pPr indent="0" lvl="5" marL="0" marR="0" algn="r">
              <a:buClr>
                <a:srgbClr val="A92B40"/>
              </a:buClr>
              <a:buSzPts val="800"/>
              <a:buFont typeface="Arial"/>
              <a:buNone/>
              <a:defRPr b="1" i="0" sz="800" u="none" cap="none" strike="noStrike">
                <a:solidFill>
                  <a:srgbClr val="A92B40"/>
                </a:solidFill>
                <a:latin typeface="Arial"/>
                <a:ea typeface="Arial"/>
                <a:cs typeface="Arial"/>
                <a:sym typeface="Arial"/>
              </a:defRPr>
            </a:lvl6pPr>
            <a:lvl7pPr indent="0" lvl="6" marL="0" marR="0" algn="r">
              <a:buClr>
                <a:srgbClr val="A92B40"/>
              </a:buClr>
              <a:buSzPts val="800"/>
              <a:buFont typeface="Arial"/>
              <a:buNone/>
              <a:defRPr b="1" i="0" sz="800" u="none" cap="none" strike="noStrike">
                <a:solidFill>
                  <a:srgbClr val="A92B40"/>
                </a:solidFill>
                <a:latin typeface="Arial"/>
                <a:ea typeface="Arial"/>
                <a:cs typeface="Arial"/>
                <a:sym typeface="Arial"/>
              </a:defRPr>
            </a:lvl7pPr>
            <a:lvl8pPr indent="0" lvl="7" marL="0" marR="0" algn="r">
              <a:buClr>
                <a:srgbClr val="A92B40"/>
              </a:buClr>
              <a:buSzPts val="800"/>
              <a:buFont typeface="Arial"/>
              <a:buNone/>
              <a:defRPr b="1" i="0" sz="800" u="none" cap="none" strike="noStrike">
                <a:solidFill>
                  <a:srgbClr val="A92B40"/>
                </a:solidFill>
                <a:latin typeface="Arial"/>
                <a:ea typeface="Arial"/>
                <a:cs typeface="Arial"/>
                <a:sym typeface="Arial"/>
              </a:defRPr>
            </a:lvl8pPr>
            <a:lvl9pPr indent="0" lvl="8" marL="0" marR="0" algn="r">
              <a:buClr>
                <a:srgbClr val="A92B40"/>
              </a:buClr>
              <a:buSzPts val="800"/>
              <a:buFont typeface="Arial"/>
              <a:buNone/>
              <a:defRPr b="1" i="0" sz="800" u="none" cap="none" strike="noStrike">
                <a:solidFill>
                  <a:srgbClr val="A92B4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8" name="Shape 178"/>
        <p:cNvGrpSpPr/>
        <p:nvPr/>
      </p:nvGrpSpPr>
      <p:grpSpPr>
        <a:xfrm>
          <a:off x="0" y="0"/>
          <a:ext cx="0" cy="0"/>
          <a:chOff x="0" y="0"/>
          <a:chExt cx="0" cy="0"/>
        </a:xfrm>
      </p:grpSpPr>
      <p:sp>
        <p:nvSpPr>
          <p:cNvPr id="179" name="Google Shape;179;p31"/>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0" name="Google Shape;180;p31"/>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23850" lvl="0" marL="457200" algn="l">
              <a:lnSpc>
                <a:spcPct val="100000"/>
              </a:lnSpc>
              <a:spcBef>
                <a:spcPts val="800"/>
              </a:spcBef>
              <a:spcAft>
                <a:spcPts val="0"/>
              </a:spcAft>
              <a:buSzPts val="1500"/>
              <a:buChar char="•"/>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1" name="Google Shape;181;p31"/>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82" name="Google Shape;182;p31"/>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83" name="Google Shape;183;p31"/>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solidFill>
                  <a:srgbClr val="888888"/>
                </a:solidFill>
                <a:latin typeface="Calibri"/>
                <a:ea typeface="Calibri"/>
                <a:cs typeface="Calibri"/>
                <a:sym typeface="Calibri"/>
              </a:defRPr>
            </a:lvl1pPr>
            <a:lvl2pPr indent="0" lvl="1" marL="0" algn="ctr">
              <a:spcBef>
                <a:spcPts val="0"/>
              </a:spcBef>
              <a:buNone/>
              <a:defRPr>
                <a:solidFill>
                  <a:srgbClr val="888888"/>
                </a:solidFill>
                <a:latin typeface="Calibri"/>
                <a:ea typeface="Calibri"/>
                <a:cs typeface="Calibri"/>
                <a:sym typeface="Calibri"/>
              </a:defRPr>
            </a:lvl2pPr>
            <a:lvl3pPr indent="0" lvl="2" marL="0" algn="ctr">
              <a:spcBef>
                <a:spcPts val="0"/>
              </a:spcBef>
              <a:buNone/>
              <a:defRPr>
                <a:solidFill>
                  <a:srgbClr val="888888"/>
                </a:solidFill>
                <a:latin typeface="Calibri"/>
                <a:ea typeface="Calibri"/>
                <a:cs typeface="Calibri"/>
                <a:sym typeface="Calibri"/>
              </a:defRPr>
            </a:lvl3pPr>
            <a:lvl4pPr indent="0" lvl="3" marL="0" algn="ctr">
              <a:spcBef>
                <a:spcPts val="0"/>
              </a:spcBef>
              <a:buNone/>
              <a:defRPr>
                <a:solidFill>
                  <a:srgbClr val="888888"/>
                </a:solidFill>
                <a:latin typeface="Calibri"/>
                <a:ea typeface="Calibri"/>
                <a:cs typeface="Calibri"/>
                <a:sym typeface="Calibri"/>
              </a:defRPr>
            </a:lvl4pPr>
            <a:lvl5pPr indent="0" lvl="4" marL="0" algn="ctr">
              <a:spcBef>
                <a:spcPts val="0"/>
              </a:spcBef>
              <a:buNone/>
              <a:defRPr>
                <a:solidFill>
                  <a:srgbClr val="888888"/>
                </a:solidFill>
                <a:latin typeface="Calibri"/>
                <a:ea typeface="Calibri"/>
                <a:cs typeface="Calibri"/>
                <a:sym typeface="Calibri"/>
              </a:defRPr>
            </a:lvl5pPr>
            <a:lvl6pPr indent="0" lvl="5" marL="0" algn="ctr">
              <a:spcBef>
                <a:spcPts val="0"/>
              </a:spcBef>
              <a:buNone/>
              <a:defRPr>
                <a:solidFill>
                  <a:srgbClr val="888888"/>
                </a:solidFill>
                <a:latin typeface="Calibri"/>
                <a:ea typeface="Calibri"/>
                <a:cs typeface="Calibri"/>
                <a:sym typeface="Calibri"/>
              </a:defRPr>
            </a:lvl6pPr>
            <a:lvl7pPr indent="0" lvl="6" marL="0" algn="ctr">
              <a:spcBef>
                <a:spcPts val="0"/>
              </a:spcBef>
              <a:buNone/>
              <a:defRPr>
                <a:solidFill>
                  <a:srgbClr val="888888"/>
                </a:solidFill>
                <a:latin typeface="Calibri"/>
                <a:ea typeface="Calibri"/>
                <a:cs typeface="Calibri"/>
                <a:sym typeface="Calibri"/>
              </a:defRPr>
            </a:lvl7pPr>
            <a:lvl8pPr indent="0" lvl="7" marL="0" algn="ctr">
              <a:spcBef>
                <a:spcPts val="0"/>
              </a:spcBef>
              <a:buNone/>
              <a:defRPr>
                <a:solidFill>
                  <a:srgbClr val="888888"/>
                </a:solidFill>
                <a:latin typeface="Calibri"/>
                <a:ea typeface="Calibri"/>
                <a:cs typeface="Calibri"/>
                <a:sym typeface="Calibri"/>
              </a:defRPr>
            </a:lvl8pPr>
            <a:lvl9pPr indent="0" lvl="8" marL="0" algn="ctr">
              <a:spcBef>
                <a:spcPts val="0"/>
              </a:spcBef>
              <a:buNone/>
              <a:defRPr>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DF_Titlle-Only_Dark">
  <p:cSld name="7_DF_Titlle-Only_Dark">
    <p:bg>
      <p:bgPr>
        <a:solidFill>
          <a:schemeClr val="dk1"/>
        </a:solidFill>
      </p:bgPr>
    </p:bg>
    <p:spTree>
      <p:nvGrpSpPr>
        <p:cNvPr id="184" name="Shape 184"/>
        <p:cNvGrpSpPr/>
        <p:nvPr/>
      </p:nvGrpSpPr>
      <p:grpSpPr>
        <a:xfrm>
          <a:off x="0" y="0"/>
          <a:ext cx="0" cy="0"/>
          <a:chOff x="0" y="0"/>
          <a:chExt cx="0" cy="0"/>
        </a:xfrm>
      </p:grpSpPr>
      <p:sp>
        <p:nvSpPr>
          <p:cNvPr id="185" name="Google Shape;185;p32"/>
          <p:cNvSpPr txBox="1"/>
          <p:nvPr>
            <p:ph idx="12" type="sldNum"/>
          </p:nvPr>
        </p:nvSpPr>
        <p:spPr>
          <a:xfrm>
            <a:off x="8674048" y="4932320"/>
            <a:ext cx="2130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800" u="none" cap="none" strike="noStrike">
                <a:solidFill>
                  <a:srgbClr val="FFB63A"/>
                </a:solidFill>
                <a:latin typeface="Arial"/>
                <a:ea typeface="Arial"/>
                <a:cs typeface="Arial"/>
                <a:sym typeface="Arial"/>
              </a:defRPr>
            </a:lvl1pPr>
            <a:lvl2pPr indent="0" lvl="1" marL="0" algn="ctr">
              <a:spcBef>
                <a:spcPts val="0"/>
              </a:spcBef>
              <a:buNone/>
              <a:defRPr b="1" i="0" sz="800" u="none" cap="none" strike="noStrike">
                <a:solidFill>
                  <a:srgbClr val="FFB63A"/>
                </a:solidFill>
                <a:latin typeface="Arial"/>
                <a:ea typeface="Arial"/>
                <a:cs typeface="Arial"/>
                <a:sym typeface="Arial"/>
              </a:defRPr>
            </a:lvl2pPr>
            <a:lvl3pPr indent="0" lvl="2" marL="0" algn="ctr">
              <a:spcBef>
                <a:spcPts val="0"/>
              </a:spcBef>
              <a:buNone/>
              <a:defRPr b="1" i="0" sz="800" u="none" cap="none" strike="noStrike">
                <a:solidFill>
                  <a:srgbClr val="FFB63A"/>
                </a:solidFill>
                <a:latin typeface="Arial"/>
                <a:ea typeface="Arial"/>
                <a:cs typeface="Arial"/>
                <a:sym typeface="Arial"/>
              </a:defRPr>
            </a:lvl3pPr>
            <a:lvl4pPr indent="0" lvl="3" marL="0" algn="ctr">
              <a:spcBef>
                <a:spcPts val="0"/>
              </a:spcBef>
              <a:buNone/>
              <a:defRPr b="1" i="0" sz="800" u="none" cap="none" strike="noStrike">
                <a:solidFill>
                  <a:srgbClr val="FFB63A"/>
                </a:solidFill>
                <a:latin typeface="Arial"/>
                <a:ea typeface="Arial"/>
                <a:cs typeface="Arial"/>
                <a:sym typeface="Arial"/>
              </a:defRPr>
            </a:lvl4pPr>
            <a:lvl5pPr indent="0" lvl="4" marL="0" algn="ctr">
              <a:spcBef>
                <a:spcPts val="0"/>
              </a:spcBef>
              <a:buNone/>
              <a:defRPr b="1" i="0" sz="800" u="none" cap="none" strike="noStrike">
                <a:solidFill>
                  <a:srgbClr val="FFB63A"/>
                </a:solidFill>
                <a:latin typeface="Arial"/>
                <a:ea typeface="Arial"/>
                <a:cs typeface="Arial"/>
                <a:sym typeface="Arial"/>
              </a:defRPr>
            </a:lvl5pPr>
            <a:lvl6pPr indent="0" lvl="5" marL="0" algn="ctr">
              <a:spcBef>
                <a:spcPts val="0"/>
              </a:spcBef>
              <a:buNone/>
              <a:defRPr b="1" i="0" sz="800" u="none" cap="none" strike="noStrike">
                <a:solidFill>
                  <a:srgbClr val="FFB63A"/>
                </a:solidFill>
                <a:latin typeface="Arial"/>
                <a:ea typeface="Arial"/>
                <a:cs typeface="Arial"/>
                <a:sym typeface="Arial"/>
              </a:defRPr>
            </a:lvl6pPr>
            <a:lvl7pPr indent="0" lvl="6" marL="0" algn="ctr">
              <a:spcBef>
                <a:spcPts val="0"/>
              </a:spcBef>
              <a:buNone/>
              <a:defRPr b="1" i="0" sz="800" u="none" cap="none" strike="noStrike">
                <a:solidFill>
                  <a:srgbClr val="FFB63A"/>
                </a:solidFill>
                <a:latin typeface="Arial"/>
                <a:ea typeface="Arial"/>
                <a:cs typeface="Arial"/>
                <a:sym typeface="Arial"/>
              </a:defRPr>
            </a:lvl7pPr>
            <a:lvl8pPr indent="0" lvl="7" marL="0" algn="ctr">
              <a:spcBef>
                <a:spcPts val="0"/>
              </a:spcBef>
              <a:buNone/>
              <a:defRPr b="1" i="0" sz="800" u="none" cap="none" strike="noStrike">
                <a:solidFill>
                  <a:srgbClr val="FFB63A"/>
                </a:solidFill>
                <a:latin typeface="Arial"/>
                <a:ea typeface="Arial"/>
                <a:cs typeface="Arial"/>
                <a:sym typeface="Arial"/>
              </a:defRPr>
            </a:lvl8pPr>
            <a:lvl9pPr indent="0" lvl="8" marL="0" algn="ctr">
              <a:spcBef>
                <a:spcPts val="0"/>
              </a:spcBef>
              <a:buNone/>
              <a:defRPr b="1" i="0" sz="800" u="none" cap="none" strike="noStrike">
                <a:solidFill>
                  <a:srgbClr val="FFB63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86" name="Google Shape;186;p32"/>
          <p:cNvSpPr txBox="1"/>
          <p:nvPr>
            <p:ph type="title"/>
          </p:nvPr>
        </p:nvSpPr>
        <p:spPr>
          <a:xfrm>
            <a:off x="4" y="-8"/>
            <a:ext cx="7475100" cy="405600"/>
          </a:xfrm>
          <a:prstGeom prst="rect">
            <a:avLst/>
          </a:prstGeom>
          <a:noFill/>
          <a:ln>
            <a:noFill/>
          </a:ln>
        </p:spPr>
        <p:txBody>
          <a:bodyPr anchorCtr="0" anchor="ctr" bIns="0" lIns="0" spcFirstLastPara="1" rIns="68575" wrap="square" tIns="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11" Type="http://schemas.openxmlformats.org/officeDocument/2006/relationships/slideLayout" Target="../slideLayouts/slideLayout20.xml"/><Relationship Id="rId22" Type="http://schemas.openxmlformats.org/officeDocument/2006/relationships/theme" Target="../theme/theme3.xml"/><Relationship Id="rId10" Type="http://schemas.openxmlformats.org/officeDocument/2006/relationships/slideLayout" Target="../slideLayouts/slideLayout19.xml"/><Relationship Id="rId21" Type="http://schemas.openxmlformats.org/officeDocument/2006/relationships/slideLayout" Target="../slideLayouts/slideLayout30.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0.pn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1">
            <a:alphaModFix/>
          </a:blip>
          <a:srcRect b="0" l="0" r="0" t="0"/>
          <a:stretch/>
        </p:blipFill>
        <p:spPr>
          <a:xfrm>
            <a:off x="2964431" y="-4762"/>
            <a:ext cx="6179573" cy="605082"/>
          </a:xfrm>
          <a:prstGeom prst="rect">
            <a:avLst/>
          </a:prstGeom>
          <a:noFill/>
          <a:ln>
            <a:noFill/>
          </a:ln>
        </p:spPr>
      </p:pic>
      <p:cxnSp>
        <p:nvCxnSpPr>
          <p:cNvPr id="65" name="Google Shape;65;p14"/>
          <p:cNvCxnSpPr/>
          <p:nvPr/>
        </p:nvCxnSpPr>
        <p:spPr>
          <a:xfrm>
            <a:off x="337088" y="4836420"/>
            <a:ext cx="8549700" cy="0"/>
          </a:xfrm>
          <a:prstGeom prst="straightConnector1">
            <a:avLst/>
          </a:prstGeom>
          <a:noFill/>
          <a:ln cap="flat" cmpd="sng" w="12700">
            <a:solidFill>
              <a:srgbClr val="D0CECE"/>
            </a:solidFill>
            <a:prstDash val="solid"/>
            <a:miter lim="800000"/>
            <a:headEnd len="sm" w="sm" type="none"/>
            <a:tailEnd len="sm" w="sm" type="none"/>
          </a:ln>
        </p:spPr>
      </p:cxnSp>
      <p:sp>
        <p:nvSpPr>
          <p:cNvPr id="66" name="Google Shape;66;p14"/>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marR="0" algn="l">
              <a:lnSpc>
                <a:spcPct val="100000"/>
              </a:lnSpc>
              <a:spcBef>
                <a:spcPts val="800"/>
              </a:spcBef>
              <a:spcAft>
                <a:spcPts val="0"/>
              </a:spcAft>
              <a:buClr>
                <a:srgbClr val="A92B40"/>
              </a:buClr>
              <a:buSzPts val="2000"/>
              <a:buFont typeface="Arial"/>
              <a:buChar char="•"/>
              <a:defRPr b="0" i="0" sz="1800" u="none" cap="none" strike="noStrike">
                <a:solidFill>
                  <a:schemeClr val="dk1"/>
                </a:solidFill>
                <a:latin typeface="Arial"/>
                <a:ea typeface="Arial"/>
                <a:cs typeface="Arial"/>
                <a:sym typeface="Arial"/>
              </a:defRPr>
            </a:lvl1pPr>
            <a:lvl2pPr indent="-323850" lvl="1" marL="914400" marR="0" algn="l">
              <a:lnSpc>
                <a:spcPct val="100000"/>
              </a:lnSpc>
              <a:spcBef>
                <a:spcPts val="900"/>
              </a:spcBef>
              <a:spcAft>
                <a:spcPts val="0"/>
              </a:spcAft>
              <a:buClr>
                <a:srgbClr val="A92B40"/>
              </a:buClr>
              <a:buSzPts val="1500"/>
              <a:buFont typeface="Arial"/>
              <a:buChar char="-"/>
              <a:defRPr b="0" i="0" sz="1400" u="none" cap="none" strike="noStrike">
                <a:solidFill>
                  <a:schemeClr val="dk1"/>
                </a:solidFill>
                <a:latin typeface="Arial"/>
                <a:ea typeface="Arial"/>
                <a:cs typeface="Arial"/>
                <a:sym typeface="Arial"/>
              </a:defRPr>
            </a:lvl2pPr>
            <a:lvl3pPr indent="-323850" lvl="2" marL="1371600" marR="0" algn="l">
              <a:lnSpc>
                <a:spcPct val="100000"/>
              </a:lnSpc>
              <a:spcBef>
                <a:spcPts val="900"/>
              </a:spcBef>
              <a:spcAft>
                <a:spcPts val="0"/>
              </a:spcAft>
              <a:buClr>
                <a:srgbClr val="A92B40"/>
              </a:buClr>
              <a:buSzPts val="1500"/>
              <a:buFont typeface="Noto Sans Symbols"/>
              <a:buChar char="▪"/>
              <a:defRPr b="0" i="0" sz="1400" u="none" cap="none" strike="noStrike">
                <a:solidFill>
                  <a:schemeClr val="dk1"/>
                </a:solidFill>
                <a:latin typeface="Arial"/>
                <a:ea typeface="Arial"/>
                <a:cs typeface="Arial"/>
                <a:sym typeface="Arial"/>
              </a:defRPr>
            </a:lvl3pPr>
            <a:lvl4pPr indent="-323850" lvl="3" marL="1828800" marR="0" algn="l">
              <a:lnSpc>
                <a:spcPct val="100000"/>
              </a:lnSpc>
              <a:spcBef>
                <a:spcPts val="900"/>
              </a:spcBef>
              <a:spcAft>
                <a:spcPts val="0"/>
              </a:spcAft>
              <a:buClr>
                <a:srgbClr val="A92B40"/>
              </a:buClr>
              <a:buSzPts val="1500"/>
              <a:buFont typeface="Courier New"/>
              <a:buChar char="o"/>
              <a:defRPr b="0" i="0" sz="1400" u="none" cap="none" strike="noStrike">
                <a:solidFill>
                  <a:schemeClr val="dk1"/>
                </a:solidFill>
                <a:latin typeface="Arial"/>
                <a:ea typeface="Arial"/>
                <a:cs typeface="Arial"/>
                <a:sym typeface="Arial"/>
              </a:defRPr>
            </a:lvl4pPr>
            <a:lvl5pPr indent="-311150" lvl="4" marL="2286000" marR="0" algn="l">
              <a:lnSpc>
                <a:spcPct val="100000"/>
              </a:lnSpc>
              <a:spcBef>
                <a:spcPts val="900"/>
              </a:spcBef>
              <a:spcAft>
                <a:spcPts val="0"/>
              </a:spcAft>
              <a:buClr>
                <a:srgbClr val="A92B40"/>
              </a:buClr>
              <a:buSzPts val="1300"/>
              <a:buFont typeface="Arial"/>
              <a:buChar char="•"/>
              <a:defRPr b="0" i="0" sz="1200" u="none" cap="none" strike="noStrike">
                <a:solidFill>
                  <a:srgbClr val="745C3A"/>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7" name="Google Shape;67;p14"/>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marR="0" algn="ctr">
              <a:spcBef>
                <a:spcPts val="0"/>
              </a:spcBef>
              <a:buNone/>
              <a:defRPr b="1" i="0" sz="800" u="none" cap="none" strike="noStrike">
                <a:solidFill>
                  <a:srgbClr val="A92B40"/>
                </a:solidFill>
                <a:latin typeface="Arial"/>
                <a:ea typeface="Arial"/>
                <a:cs typeface="Arial"/>
                <a:sym typeface="Arial"/>
              </a:defRPr>
            </a:lvl1pPr>
            <a:lvl2pPr indent="0" lvl="1" marL="0" marR="0" algn="ctr">
              <a:spcBef>
                <a:spcPts val="0"/>
              </a:spcBef>
              <a:buNone/>
              <a:defRPr b="1" i="0" sz="800" u="none" cap="none" strike="noStrike">
                <a:solidFill>
                  <a:srgbClr val="A92B40"/>
                </a:solidFill>
                <a:latin typeface="Arial"/>
                <a:ea typeface="Arial"/>
                <a:cs typeface="Arial"/>
                <a:sym typeface="Arial"/>
              </a:defRPr>
            </a:lvl2pPr>
            <a:lvl3pPr indent="0" lvl="2" marL="0" marR="0" algn="ctr">
              <a:spcBef>
                <a:spcPts val="0"/>
              </a:spcBef>
              <a:buNone/>
              <a:defRPr b="1" i="0" sz="800" u="none" cap="none" strike="noStrike">
                <a:solidFill>
                  <a:srgbClr val="A92B40"/>
                </a:solidFill>
                <a:latin typeface="Arial"/>
                <a:ea typeface="Arial"/>
                <a:cs typeface="Arial"/>
                <a:sym typeface="Arial"/>
              </a:defRPr>
            </a:lvl3pPr>
            <a:lvl4pPr indent="0" lvl="3" marL="0" marR="0" algn="ctr">
              <a:spcBef>
                <a:spcPts val="0"/>
              </a:spcBef>
              <a:buNone/>
              <a:defRPr b="1" i="0" sz="800" u="none" cap="none" strike="noStrike">
                <a:solidFill>
                  <a:srgbClr val="A92B40"/>
                </a:solidFill>
                <a:latin typeface="Arial"/>
                <a:ea typeface="Arial"/>
                <a:cs typeface="Arial"/>
                <a:sym typeface="Arial"/>
              </a:defRPr>
            </a:lvl4pPr>
            <a:lvl5pPr indent="0" lvl="4" marL="0" marR="0" algn="ctr">
              <a:spcBef>
                <a:spcPts val="0"/>
              </a:spcBef>
              <a:buNone/>
              <a:defRPr b="1" i="0" sz="800" u="none" cap="none" strike="noStrike">
                <a:solidFill>
                  <a:srgbClr val="A92B40"/>
                </a:solidFill>
                <a:latin typeface="Arial"/>
                <a:ea typeface="Arial"/>
                <a:cs typeface="Arial"/>
                <a:sym typeface="Arial"/>
              </a:defRPr>
            </a:lvl5pPr>
            <a:lvl6pPr indent="0" lvl="5" marL="0" marR="0" algn="ctr">
              <a:spcBef>
                <a:spcPts val="0"/>
              </a:spcBef>
              <a:buNone/>
              <a:defRPr b="1" i="0" sz="800" u="none" cap="none" strike="noStrike">
                <a:solidFill>
                  <a:srgbClr val="A92B40"/>
                </a:solidFill>
                <a:latin typeface="Arial"/>
                <a:ea typeface="Arial"/>
                <a:cs typeface="Arial"/>
                <a:sym typeface="Arial"/>
              </a:defRPr>
            </a:lvl6pPr>
            <a:lvl7pPr indent="0" lvl="6" marL="0" marR="0" algn="ctr">
              <a:spcBef>
                <a:spcPts val="0"/>
              </a:spcBef>
              <a:buNone/>
              <a:defRPr b="1" i="0" sz="800" u="none" cap="none" strike="noStrike">
                <a:solidFill>
                  <a:srgbClr val="A92B40"/>
                </a:solidFill>
                <a:latin typeface="Arial"/>
                <a:ea typeface="Arial"/>
                <a:cs typeface="Arial"/>
                <a:sym typeface="Arial"/>
              </a:defRPr>
            </a:lvl7pPr>
            <a:lvl8pPr indent="0" lvl="7" marL="0" marR="0" algn="ctr">
              <a:spcBef>
                <a:spcPts val="0"/>
              </a:spcBef>
              <a:buNone/>
              <a:defRPr b="1" i="0" sz="800" u="none" cap="none" strike="noStrike">
                <a:solidFill>
                  <a:srgbClr val="A92B40"/>
                </a:solidFill>
                <a:latin typeface="Arial"/>
                <a:ea typeface="Arial"/>
                <a:cs typeface="Arial"/>
                <a:sym typeface="Arial"/>
              </a:defRPr>
            </a:lvl8pPr>
            <a:lvl9pPr indent="0" lvl="8" marL="0" marR="0" algn="ctr">
              <a:spcBef>
                <a:spcPts val="0"/>
              </a:spcBef>
              <a:buNone/>
              <a:defRPr b="1" i="0" sz="800" u="none" cap="none" strike="noStrike">
                <a:solidFill>
                  <a:srgbClr val="A92B4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cxnSp>
        <p:nvCxnSpPr>
          <p:cNvPr id="68" name="Google Shape;68;p14"/>
          <p:cNvCxnSpPr/>
          <p:nvPr/>
        </p:nvCxnSpPr>
        <p:spPr>
          <a:xfrm>
            <a:off x="8628180" y="4935576"/>
            <a:ext cx="0" cy="116400"/>
          </a:xfrm>
          <a:prstGeom prst="straightConnector1">
            <a:avLst/>
          </a:prstGeom>
          <a:noFill/>
          <a:ln cap="flat" cmpd="sng" w="9525">
            <a:solidFill>
              <a:srgbClr val="BFBFBF"/>
            </a:solidFill>
            <a:prstDash val="solid"/>
            <a:miter lim="800000"/>
            <a:headEnd len="sm" w="sm" type="none"/>
            <a:tailEnd len="sm" w="sm" type="none"/>
          </a:ln>
        </p:spPr>
      </p:cxnSp>
      <p:sp>
        <p:nvSpPr>
          <p:cNvPr id="69" name="Google Shape;69;p14"/>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marR="0" algn="l">
              <a:lnSpc>
                <a:spcPct val="100000"/>
              </a:lnSpc>
              <a:spcBef>
                <a:spcPts val="0"/>
              </a:spcBef>
              <a:spcAft>
                <a:spcPts val="0"/>
              </a:spcAft>
              <a:buClr>
                <a:srgbClr val="A92B40"/>
              </a:buClr>
              <a:buSzPts val="2300"/>
              <a:buFont typeface="Arial"/>
              <a:buNone/>
              <a:defRPr b="1" i="0" sz="2300" u="none" cap="none" strike="noStrike">
                <a:solidFill>
                  <a:srgbClr val="A92B40"/>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0" name="Google Shape;70;p14"/>
          <p:cNvSpPr/>
          <p:nvPr/>
        </p:nvSpPr>
        <p:spPr>
          <a:xfrm>
            <a:off x="259792" y="4744779"/>
            <a:ext cx="609300" cy="1677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80000"/>
              </a:lnSpc>
              <a:spcBef>
                <a:spcPts val="0"/>
              </a:spcBef>
              <a:spcAft>
                <a:spcPts val="0"/>
              </a:spcAft>
              <a:buNone/>
            </a:pPr>
            <a:r>
              <a:t/>
            </a:r>
            <a:endParaRPr b="0" i="0" sz="700" u="none" cap="none" strike="noStrike">
              <a:solidFill>
                <a:schemeClr val="lt1"/>
              </a:solidFill>
              <a:latin typeface="Arial"/>
              <a:ea typeface="Arial"/>
              <a:cs typeface="Arial"/>
              <a:sym typeface="Arial"/>
            </a:endParaRPr>
          </a:p>
        </p:txBody>
      </p:sp>
      <p:pic>
        <p:nvPicPr>
          <p:cNvPr id="71" name="Google Shape;71;p14"/>
          <p:cNvPicPr preferRelativeResize="0"/>
          <p:nvPr/>
        </p:nvPicPr>
        <p:blipFill rotWithShape="1">
          <a:blip r:embed="rId2">
            <a:alphaModFix/>
          </a:blip>
          <a:srcRect b="0" l="0" r="0" t="0"/>
          <a:stretch/>
        </p:blipFill>
        <p:spPr>
          <a:xfrm>
            <a:off x="240286" y="4792457"/>
            <a:ext cx="640458" cy="281849"/>
          </a:xfrm>
          <a:prstGeom prst="rect">
            <a:avLst/>
          </a:prstGeom>
          <a:noFill/>
          <a:ln>
            <a:noFill/>
          </a:ln>
        </p:spPr>
      </p:pic>
      <p:cxnSp>
        <p:nvCxnSpPr>
          <p:cNvPr id="72" name="Google Shape;72;p14"/>
          <p:cNvCxnSpPr/>
          <p:nvPr/>
        </p:nvCxnSpPr>
        <p:spPr>
          <a:xfrm>
            <a:off x="0" y="602738"/>
            <a:ext cx="9144000" cy="0"/>
          </a:xfrm>
          <a:prstGeom prst="straightConnector1">
            <a:avLst/>
          </a:prstGeom>
          <a:noFill/>
          <a:ln cap="flat" cmpd="sng" w="12700">
            <a:solidFill>
              <a:srgbClr val="D0CECE"/>
            </a:solidFill>
            <a:prstDash val="solid"/>
            <a:miter lim="800000"/>
            <a:headEnd len="sm" w="sm" type="none"/>
            <a:tailEnd len="sm" w="sm" type="none"/>
          </a:ln>
        </p:spPr>
      </p:cxnSp>
      <p:pic>
        <p:nvPicPr>
          <p:cNvPr descr="Logo&#10;&#10;Description automatically generated" id="73" name="Google Shape;73;p14"/>
          <p:cNvPicPr preferRelativeResize="0"/>
          <p:nvPr/>
        </p:nvPicPr>
        <p:blipFill rotWithShape="1">
          <a:blip r:embed="rId3">
            <a:alphaModFix/>
          </a:blip>
          <a:srcRect b="0" l="0" r="0" t="0"/>
          <a:stretch/>
        </p:blipFill>
        <p:spPr>
          <a:xfrm>
            <a:off x="8210575" y="48002"/>
            <a:ext cx="649962" cy="5523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15:clr>
            <a:srgbClr val="F26B43"/>
          </p15:clr>
        </p15:guide>
        <p15:guide id="2">
          <p15:clr>
            <a:srgbClr val="F26B43"/>
          </p15:clr>
        </p15:guide>
        <p15:guide id="3" pos="5760">
          <p15:clr>
            <a:srgbClr val="F26B43"/>
          </p15:clr>
        </p15:guide>
        <p15:guide id="4" orient="horz" pos="2934">
          <p15:clr>
            <a:srgbClr val="F26B43"/>
          </p15:clr>
        </p15:guide>
        <p15:guide id="5" orient="horz" pos="702">
          <p15:clr>
            <a:srgbClr val="F26B43"/>
          </p15:clr>
        </p15:guide>
        <p15:guide id="6" pos="162">
          <p15:clr>
            <a:srgbClr val="F26B43"/>
          </p15:clr>
        </p15:guide>
        <p15:guide id="7" pos="5598">
          <p15:clr>
            <a:srgbClr val="F26B43"/>
          </p15:clr>
        </p15:guide>
        <p15:guide id="8" pos="4860">
          <p15:clr>
            <a:srgbClr val="F26B43"/>
          </p15:clr>
        </p15:guide>
        <p15:guide id="9" orient="horz" pos="558">
          <p15:clr>
            <a:srgbClr val="F26B43"/>
          </p15:clr>
        </p15:guide>
        <p15:guide id="10" orient="horz" pos="3150">
          <p15:clr>
            <a:srgbClr val="F26B43"/>
          </p15:clr>
        </p15:guide>
        <p15:guide id="11" pos="2880">
          <p15:clr>
            <a:srgbClr val="F26B43"/>
          </p15:clr>
        </p15:guide>
        <p15:guide id="12" pos="2826">
          <p15:clr>
            <a:srgbClr val="F26B43"/>
          </p15:clr>
        </p15:guide>
        <p15:guide id="13" pos="29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hyperlink" Target="mailto:robert.g.barbour@nasa.gov" TargetMode="External"/><Relationship Id="rId5" Type="http://schemas.openxmlformats.org/officeDocument/2006/relationships/hyperlink" Target="mailto:eric.i.lyness@nas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hyperlink" Target="https://docs.google.com/presentation/u/0/d/1z-vDDYAt4gGX0BOzQfyQFYBRsg1ctcUn4xWGLzIa9w8/edit"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hyperlink" Target="https://docs.google.com/presentation/u/0/d/1P6IKUO-pPwUVbet2WLF2jiIn0uGTGA7Ob8D-suk2MYw/ed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33"/>
          <p:cNvSpPr txBox="1"/>
          <p:nvPr>
            <p:ph type="ctrTitle"/>
          </p:nvPr>
        </p:nvSpPr>
        <p:spPr>
          <a:xfrm>
            <a:off x="666383" y="2492873"/>
            <a:ext cx="4421400" cy="1004400"/>
          </a:xfrm>
          <a:prstGeom prst="rect">
            <a:avLst/>
          </a:prstGeom>
        </p:spPr>
        <p:txBody>
          <a:bodyPr anchorCtr="0" anchor="ctr" bIns="34275" lIns="0" spcFirstLastPara="1" rIns="0" wrap="square" tIns="34275">
            <a:normAutofit/>
          </a:bodyPr>
          <a:lstStyle/>
          <a:p>
            <a:pPr indent="0" lvl="0" marL="0" rtl="0" algn="l">
              <a:spcBef>
                <a:spcPts val="0"/>
              </a:spcBef>
              <a:spcAft>
                <a:spcPts val="0"/>
              </a:spcAft>
              <a:buNone/>
            </a:pPr>
            <a:r>
              <a:rPr lang="en"/>
              <a:t>DraMS</a:t>
            </a:r>
            <a:r>
              <a:rPr lang="en"/>
              <a:t> Diagram Editor</a:t>
            </a:r>
            <a:endParaRPr/>
          </a:p>
        </p:txBody>
      </p:sp>
      <p:sp>
        <p:nvSpPr>
          <p:cNvPr id="192" name="Google Shape;192;p33"/>
          <p:cNvSpPr txBox="1"/>
          <p:nvPr>
            <p:ph idx="1" type="body"/>
          </p:nvPr>
        </p:nvSpPr>
        <p:spPr>
          <a:xfrm>
            <a:off x="666382" y="3540239"/>
            <a:ext cx="4421400" cy="253800"/>
          </a:xfrm>
          <a:prstGeom prst="rect">
            <a:avLst/>
          </a:prstGeom>
        </p:spPr>
        <p:txBody>
          <a:bodyPr anchorCtr="0" anchor="t" bIns="0" lIns="0" spcFirstLastPara="1" rIns="0" wrap="square" tIns="0">
            <a:noAutofit/>
          </a:bodyPr>
          <a:lstStyle/>
          <a:p>
            <a:pPr indent="0" lvl="0" marL="0" rtl="0" algn="l">
              <a:spcBef>
                <a:spcPts val="800"/>
              </a:spcBef>
              <a:spcAft>
                <a:spcPts val="900"/>
              </a:spcAft>
              <a:buNone/>
            </a:pPr>
            <a:r>
              <a:rPr lang="en">
                <a:solidFill>
                  <a:schemeClr val="lt1"/>
                </a:solidFill>
              </a:rPr>
              <a:t>DraMS Ops Training</a:t>
            </a:r>
            <a:endParaRPr>
              <a:solidFill>
                <a:schemeClr val="lt1"/>
              </a:solidFill>
            </a:endParaRPr>
          </a:p>
        </p:txBody>
      </p:sp>
      <p:sp>
        <p:nvSpPr>
          <p:cNvPr id="193" name="Google Shape;193;p33"/>
          <p:cNvSpPr txBox="1"/>
          <p:nvPr/>
        </p:nvSpPr>
        <p:spPr>
          <a:xfrm>
            <a:off x="2630850" y="4192850"/>
            <a:ext cx="3882300" cy="5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robert.g.barbour@nasa.gov</a:t>
            </a:r>
            <a:endParaRPr>
              <a:solidFill>
                <a:schemeClr val="dk1"/>
              </a:solidFill>
            </a:endParaRPr>
          </a:p>
          <a:p>
            <a:pPr indent="0" lvl="0" marL="0" rtl="0" algn="ctr">
              <a:spcBef>
                <a:spcPts val="0"/>
              </a:spcBef>
              <a:spcAft>
                <a:spcPts val="0"/>
              </a:spcAft>
              <a:buClr>
                <a:schemeClr val="dk1"/>
              </a:buClr>
              <a:buSzPts val="1100"/>
              <a:buFont typeface="Arial"/>
              <a:buNone/>
            </a:pPr>
            <a:r>
              <a:rPr lang="en" u="sng">
                <a:solidFill>
                  <a:schemeClr val="accent5"/>
                </a:solidFill>
                <a:hlinkClick r:id="rId5">
                  <a:extLst>
                    <a:ext uri="{A12FA001-AC4F-418D-AE19-62706E023703}">
                      <ahyp:hlinkClr val="tx"/>
                    </a:ext>
                  </a:extLst>
                </a:hlinkClick>
              </a:rPr>
              <a:t>eric.i.lyness@nasa.gov</a:t>
            </a:r>
            <a:endParaRPr sz="1600">
              <a:solidFill>
                <a:schemeClr val="dk1"/>
              </a:solidFill>
            </a:endParaRPr>
          </a:p>
        </p:txBody>
      </p:sp>
      <p:sp>
        <p:nvSpPr>
          <p:cNvPr id="194" name="Google Shape;194;p33"/>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Switch Types (Event)</a:t>
            </a:r>
            <a:endParaRPr/>
          </a:p>
        </p:txBody>
      </p:sp>
      <p:sp>
        <p:nvSpPr>
          <p:cNvPr id="278" name="Google Shape;278;p42"/>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pic>
        <p:nvPicPr>
          <p:cNvPr id="279" name="Google Shape;279;p42"/>
          <p:cNvPicPr preferRelativeResize="0"/>
          <p:nvPr/>
        </p:nvPicPr>
        <p:blipFill>
          <a:blip r:embed="rId3">
            <a:alphaModFix/>
          </a:blip>
          <a:stretch>
            <a:fillRect/>
          </a:stretch>
        </p:blipFill>
        <p:spPr>
          <a:xfrm>
            <a:off x="289850" y="1563200"/>
            <a:ext cx="8564298" cy="1863045"/>
          </a:xfrm>
          <a:prstGeom prst="rect">
            <a:avLst/>
          </a:prstGeom>
          <a:noFill/>
          <a:ln cap="flat" cmpd="sng" w="28575">
            <a:solidFill>
              <a:srgbClr val="FF9900"/>
            </a:solidFill>
            <a:prstDash val="solid"/>
            <a:round/>
            <a:headEnd len="sm" w="sm" type="none"/>
            <a:tailEnd len="sm" w="sm" type="none"/>
          </a:ln>
        </p:spPr>
      </p:pic>
      <p:sp>
        <p:nvSpPr>
          <p:cNvPr id="280" name="Google Shape;280;p42"/>
          <p:cNvSpPr/>
          <p:nvPr/>
        </p:nvSpPr>
        <p:spPr>
          <a:xfrm>
            <a:off x="2614350" y="657550"/>
            <a:ext cx="3915300" cy="820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Event switches are turned on by an event matching the “Start” text, and turned off by an event matching the “Stop” text. </a:t>
            </a:r>
            <a:endParaRPr/>
          </a:p>
        </p:txBody>
      </p:sp>
      <p:sp>
        <p:nvSpPr>
          <p:cNvPr id="281" name="Google Shape;281;p42"/>
          <p:cNvSpPr/>
          <p:nvPr/>
        </p:nvSpPr>
        <p:spPr>
          <a:xfrm>
            <a:off x="2331750" y="3578750"/>
            <a:ext cx="4480500" cy="9702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For instance, the text message “Pump Running” could be used to set a switch called “Pump On” = True, the text message “Pump Stopped” is used to make “Pump On” = False.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Switch Types (Mnemonic)</a:t>
            </a:r>
            <a:endParaRPr/>
          </a:p>
        </p:txBody>
      </p:sp>
      <p:sp>
        <p:nvSpPr>
          <p:cNvPr id="287" name="Google Shape;287;p43"/>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288" name="Google Shape;288;p43"/>
          <p:cNvSpPr/>
          <p:nvPr/>
        </p:nvSpPr>
        <p:spPr>
          <a:xfrm>
            <a:off x="257175" y="661825"/>
            <a:ext cx="3915300" cy="820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Mnemonic switches are active while the selected mnemonic value is within the specified range. </a:t>
            </a:r>
            <a:endParaRPr/>
          </a:p>
        </p:txBody>
      </p:sp>
      <p:pic>
        <p:nvPicPr>
          <p:cNvPr id="289" name="Google Shape;289;p43"/>
          <p:cNvPicPr preferRelativeResize="0"/>
          <p:nvPr/>
        </p:nvPicPr>
        <p:blipFill>
          <a:blip r:embed="rId3">
            <a:alphaModFix/>
          </a:blip>
          <a:stretch>
            <a:fillRect/>
          </a:stretch>
        </p:blipFill>
        <p:spPr>
          <a:xfrm>
            <a:off x="257175" y="1850625"/>
            <a:ext cx="5787351" cy="2503725"/>
          </a:xfrm>
          <a:prstGeom prst="rect">
            <a:avLst/>
          </a:prstGeom>
          <a:noFill/>
          <a:ln cap="flat" cmpd="sng" w="28575">
            <a:solidFill>
              <a:srgbClr val="FF9900"/>
            </a:solidFill>
            <a:prstDash val="solid"/>
            <a:round/>
            <a:headEnd len="sm" w="sm" type="none"/>
            <a:tailEnd len="sm" w="sm" type="none"/>
          </a:ln>
        </p:spPr>
      </p:pic>
      <p:sp>
        <p:nvSpPr>
          <p:cNvPr id="290" name="Google Shape;290;p43"/>
          <p:cNvSpPr/>
          <p:nvPr/>
        </p:nvSpPr>
        <p:spPr>
          <a:xfrm>
            <a:off x="6637225" y="1855650"/>
            <a:ext cx="2314500" cy="14322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For instance, the switch called “Pump Running” is set to True when the “MSP.Speed” mnemonic has a value greater than 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Switch Types (Mnemonic)</a:t>
            </a:r>
            <a:endParaRPr/>
          </a:p>
        </p:txBody>
      </p:sp>
      <p:sp>
        <p:nvSpPr>
          <p:cNvPr id="296" name="Google Shape;296;p44"/>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297" name="Google Shape;297;p44"/>
          <p:cNvSpPr/>
          <p:nvPr/>
        </p:nvSpPr>
        <p:spPr>
          <a:xfrm>
            <a:off x="2302650" y="830925"/>
            <a:ext cx="3915300" cy="820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Logical switches are defined based on whether certain other switches are active.</a:t>
            </a:r>
            <a:endParaRPr/>
          </a:p>
        </p:txBody>
      </p:sp>
      <p:pic>
        <p:nvPicPr>
          <p:cNvPr id="298" name="Google Shape;298;p44"/>
          <p:cNvPicPr preferRelativeResize="0"/>
          <p:nvPr/>
        </p:nvPicPr>
        <p:blipFill>
          <a:blip r:embed="rId3">
            <a:alphaModFix/>
          </a:blip>
          <a:stretch>
            <a:fillRect/>
          </a:stretch>
        </p:blipFill>
        <p:spPr>
          <a:xfrm>
            <a:off x="152400" y="2506700"/>
            <a:ext cx="8839204" cy="1156693"/>
          </a:xfrm>
          <a:prstGeom prst="rect">
            <a:avLst/>
          </a:prstGeom>
          <a:noFill/>
          <a:ln cap="flat" cmpd="sng" w="28575">
            <a:solidFill>
              <a:srgbClr val="FF99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45"/>
          <p:cNvPicPr preferRelativeResize="0"/>
          <p:nvPr/>
        </p:nvPicPr>
        <p:blipFill>
          <a:blip r:embed="rId3">
            <a:alphaModFix/>
          </a:blip>
          <a:stretch>
            <a:fillRect/>
          </a:stretch>
        </p:blipFill>
        <p:spPr>
          <a:xfrm>
            <a:off x="311700" y="1656150"/>
            <a:ext cx="4340473" cy="3140925"/>
          </a:xfrm>
          <a:prstGeom prst="rect">
            <a:avLst/>
          </a:prstGeom>
          <a:noFill/>
          <a:ln cap="flat" cmpd="sng" w="28575">
            <a:solidFill>
              <a:srgbClr val="FF9900"/>
            </a:solidFill>
            <a:prstDash val="solid"/>
            <a:round/>
            <a:headEnd len="sm" w="sm" type="none"/>
            <a:tailEnd len="sm" w="sm" type="none"/>
          </a:ln>
        </p:spPr>
      </p:pic>
      <p:pic>
        <p:nvPicPr>
          <p:cNvPr id="304" name="Google Shape;304;p45"/>
          <p:cNvPicPr preferRelativeResize="0"/>
          <p:nvPr/>
        </p:nvPicPr>
        <p:blipFill>
          <a:blip r:embed="rId4">
            <a:alphaModFix/>
          </a:blip>
          <a:stretch>
            <a:fillRect/>
          </a:stretch>
        </p:blipFill>
        <p:spPr>
          <a:xfrm>
            <a:off x="311700" y="718425"/>
            <a:ext cx="8520599" cy="792004"/>
          </a:xfrm>
          <a:prstGeom prst="rect">
            <a:avLst/>
          </a:prstGeom>
          <a:noFill/>
          <a:ln>
            <a:noFill/>
          </a:ln>
        </p:spPr>
      </p:pic>
      <p:sp>
        <p:nvSpPr>
          <p:cNvPr id="305" name="Google Shape;305;p45"/>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Updating Switches</a:t>
            </a:r>
            <a:endParaRPr/>
          </a:p>
        </p:txBody>
      </p:sp>
      <p:sp>
        <p:nvSpPr>
          <p:cNvPr id="306" name="Google Shape;306;p45"/>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307" name="Google Shape;307;p45"/>
          <p:cNvSpPr/>
          <p:nvPr/>
        </p:nvSpPr>
        <p:spPr>
          <a:xfrm>
            <a:off x="8404500" y="1114425"/>
            <a:ext cx="225300" cy="2358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 name="Google Shape;308;p45"/>
          <p:cNvSpPr/>
          <p:nvPr/>
        </p:nvSpPr>
        <p:spPr>
          <a:xfrm>
            <a:off x="5333925" y="2911725"/>
            <a:ext cx="3639300" cy="6366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“pencil” icon next to an existing switch to open the switch editor.</a:t>
            </a:r>
            <a:endParaRPr/>
          </a:p>
        </p:txBody>
      </p:sp>
      <p:cxnSp>
        <p:nvCxnSpPr>
          <p:cNvPr id="309" name="Google Shape;309;p45"/>
          <p:cNvCxnSpPr>
            <a:stCxn id="308" idx="0"/>
            <a:endCxn id="307" idx="2"/>
          </p:cNvCxnSpPr>
          <p:nvPr/>
        </p:nvCxnSpPr>
        <p:spPr>
          <a:xfrm flipH="1" rot="10800000">
            <a:off x="7153575" y="1350225"/>
            <a:ext cx="1363500" cy="1561500"/>
          </a:xfrm>
          <a:prstGeom prst="straightConnector1">
            <a:avLst/>
          </a:prstGeom>
          <a:noFill/>
          <a:ln cap="flat" cmpd="sng" w="28575">
            <a:solidFill>
              <a:srgbClr val="FF9900"/>
            </a:solidFill>
            <a:prstDash val="solid"/>
            <a:round/>
            <a:headEnd len="med" w="med" type="none"/>
            <a:tailEnd len="med" w="med" type="triangle"/>
          </a:ln>
        </p:spPr>
      </p:cxnSp>
      <p:cxnSp>
        <p:nvCxnSpPr>
          <p:cNvPr id="310" name="Google Shape;310;p45"/>
          <p:cNvCxnSpPr>
            <a:stCxn id="307" idx="1"/>
            <a:endCxn id="303" idx="0"/>
          </p:cNvCxnSpPr>
          <p:nvPr/>
        </p:nvCxnSpPr>
        <p:spPr>
          <a:xfrm flipH="1">
            <a:off x="2481900" y="1232325"/>
            <a:ext cx="5922600" cy="4239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46"/>
          <p:cNvPicPr preferRelativeResize="0"/>
          <p:nvPr/>
        </p:nvPicPr>
        <p:blipFill>
          <a:blip r:embed="rId3">
            <a:alphaModFix/>
          </a:blip>
          <a:stretch>
            <a:fillRect/>
          </a:stretch>
        </p:blipFill>
        <p:spPr>
          <a:xfrm>
            <a:off x="152400" y="652338"/>
            <a:ext cx="8839204" cy="2645719"/>
          </a:xfrm>
          <a:prstGeom prst="rect">
            <a:avLst/>
          </a:prstGeom>
          <a:noFill/>
          <a:ln>
            <a:noFill/>
          </a:ln>
        </p:spPr>
      </p:pic>
      <p:pic>
        <p:nvPicPr>
          <p:cNvPr id="316" name="Google Shape;316;p46"/>
          <p:cNvPicPr preferRelativeResize="0"/>
          <p:nvPr/>
        </p:nvPicPr>
        <p:blipFill>
          <a:blip r:embed="rId4">
            <a:alphaModFix/>
          </a:blip>
          <a:stretch>
            <a:fillRect/>
          </a:stretch>
        </p:blipFill>
        <p:spPr>
          <a:xfrm>
            <a:off x="181350" y="2522201"/>
            <a:ext cx="3473173" cy="2227476"/>
          </a:xfrm>
          <a:prstGeom prst="rect">
            <a:avLst/>
          </a:prstGeom>
          <a:noFill/>
          <a:ln cap="flat" cmpd="sng" w="28575">
            <a:solidFill>
              <a:srgbClr val="FF9900"/>
            </a:solidFill>
            <a:prstDash val="solid"/>
            <a:round/>
            <a:headEnd len="sm" w="sm" type="none"/>
            <a:tailEnd len="sm" w="sm" type="none"/>
          </a:ln>
        </p:spPr>
      </p:pic>
      <p:sp>
        <p:nvSpPr>
          <p:cNvPr id="317" name="Google Shape;317;p46"/>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Creating Indicators</a:t>
            </a:r>
            <a:endParaRPr/>
          </a:p>
        </p:txBody>
      </p:sp>
      <p:sp>
        <p:nvSpPr>
          <p:cNvPr id="318" name="Google Shape;318;p46"/>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319" name="Google Shape;319;p46"/>
          <p:cNvSpPr/>
          <p:nvPr/>
        </p:nvSpPr>
        <p:spPr>
          <a:xfrm>
            <a:off x="8729625" y="1833575"/>
            <a:ext cx="134100" cy="1539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46"/>
          <p:cNvSpPr/>
          <p:nvPr/>
        </p:nvSpPr>
        <p:spPr>
          <a:xfrm>
            <a:off x="5004800" y="3732625"/>
            <a:ext cx="3915300" cy="6366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 icon here to open a window to configure a new indicator.</a:t>
            </a:r>
            <a:endParaRPr/>
          </a:p>
        </p:txBody>
      </p:sp>
      <p:cxnSp>
        <p:nvCxnSpPr>
          <p:cNvPr id="321" name="Google Shape;321;p46"/>
          <p:cNvCxnSpPr>
            <a:stCxn id="320" idx="0"/>
            <a:endCxn id="319" idx="2"/>
          </p:cNvCxnSpPr>
          <p:nvPr/>
        </p:nvCxnSpPr>
        <p:spPr>
          <a:xfrm flipH="1" rot="10800000">
            <a:off x="6962450" y="1987525"/>
            <a:ext cx="1834200" cy="1745100"/>
          </a:xfrm>
          <a:prstGeom prst="straightConnector1">
            <a:avLst/>
          </a:prstGeom>
          <a:noFill/>
          <a:ln cap="flat" cmpd="sng" w="28575">
            <a:solidFill>
              <a:srgbClr val="FF9900"/>
            </a:solidFill>
            <a:prstDash val="solid"/>
            <a:round/>
            <a:headEnd len="med" w="med" type="none"/>
            <a:tailEnd len="med" w="med" type="triangle"/>
          </a:ln>
        </p:spPr>
      </p:cxnSp>
      <p:cxnSp>
        <p:nvCxnSpPr>
          <p:cNvPr id="322" name="Google Shape;322;p46"/>
          <p:cNvCxnSpPr>
            <a:stCxn id="319" idx="1"/>
            <a:endCxn id="316" idx="3"/>
          </p:cNvCxnSpPr>
          <p:nvPr/>
        </p:nvCxnSpPr>
        <p:spPr>
          <a:xfrm flipH="1">
            <a:off x="3654525" y="1910525"/>
            <a:ext cx="5075100" cy="1725300"/>
          </a:xfrm>
          <a:prstGeom prst="straightConnector1">
            <a:avLst/>
          </a:prstGeom>
          <a:noFill/>
          <a:ln cap="flat" cmpd="sng" w="28575">
            <a:solidFill>
              <a:srgbClr val="FF9900"/>
            </a:solidFill>
            <a:prstDash val="solid"/>
            <a:round/>
            <a:headEnd len="med" w="med" type="none"/>
            <a:tailEnd len="med" w="med" type="triangle"/>
          </a:ln>
        </p:spPr>
      </p:cxnSp>
      <p:sp>
        <p:nvSpPr>
          <p:cNvPr id="323" name="Google Shape;323;p46"/>
          <p:cNvSpPr/>
          <p:nvPr/>
        </p:nvSpPr>
        <p:spPr>
          <a:xfrm>
            <a:off x="2302650" y="776850"/>
            <a:ext cx="3915300" cy="6366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Indicators are SVG objects that change based on Switches or mnemonics.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47"/>
          <p:cNvPicPr preferRelativeResize="0"/>
          <p:nvPr/>
        </p:nvPicPr>
        <p:blipFill>
          <a:blip r:embed="rId3">
            <a:alphaModFix/>
          </a:blip>
          <a:stretch>
            <a:fillRect/>
          </a:stretch>
        </p:blipFill>
        <p:spPr>
          <a:xfrm>
            <a:off x="152425" y="2097775"/>
            <a:ext cx="3915298" cy="2499876"/>
          </a:xfrm>
          <a:prstGeom prst="rect">
            <a:avLst/>
          </a:prstGeom>
          <a:noFill/>
          <a:ln cap="flat" cmpd="sng" w="28575">
            <a:solidFill>
              <a:srgbClr val="FF9900"/>
            </a:solidFill>
            <a:prstDash val="solid"/>
            <a:round/>
            <a:headEnd len="sm" w="sm" type="none"/>
            <a:tailEnd len="sm" w="sm" type="none"/>
          </a:ln>
        </p:spPr>
      </p:pic>
      <p:pic>
        <p:nvPicPr>
          <p:cNvPr id="329" name="Google Shape;329;p47"/>
          <p:cNvPicPr preferRelativeResize="0"/>
          <p:nvPr/>
        </p:nvPicPr>
        <p:blipFill>
          <a:blip r:embed="rId4">
            <a:alphaModFix/>
          </a:blip>
          <a:stretch>
            <a:fillRect/>
          </a:stretch>
        </p:blipFill>
        <p:spPr>
          <a:xfrm>
            <a:off x="1041373" y="683575"/>
            <a:ext cx="7061277" cy="1115325"/>
          </a:xfrm>
          <a:prstGeom prst="rect">
            <a:avLst/>
          </a:prstGeom>
          <a:noFill/>
          <a:ln>
            <a:noFill/>
          </a:ln>
        </p:spPr>
      </p:pic>
      <p:sp>
        <p:nvSpPr>
          <p:cNvPr id="330" name="Google Shape;330;p47"/>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Updating Indicators</a:t>
            </a:r>
            <a:endParaRPr/>
          </a:p>
        </p:txBody>
      </p:sp>
      <p:sp>
        <p:nvSpPr>
          <p:cNvPr id="331" name="Google Shape;331;p47"/>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332" name="Google Shape;332;p47"/>
          <p:cNvSpPr/>
          <p:nvPr/>
        </p:nvSpPr>
        <p:spPr>
          <a:xfrm>
            <a:off x="7047375" y="996525"/>
            <a:ext cx="225300" cy="2358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 name="Google Shape;333;p47"/>
          <p:cNvSpPr/>
          <p:nvPr/>
        </p:nvSpPr>
        <p:spPr>
          <a:xfrm>
            <a:off x="5107725" y="2822113"/>
            <a:ext cx="3915300" cy="10512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“pencil” icon next to an existing indicator to open the indicator editor. Here, the indicator can be fully reconfigured. Once you are </a:t>
            </a:r>
            <a:r>
              <a:rPr lang="en"/>
              <a:t>satisfied, click “Apply.”</a:t>
            </a:r>
            <a:endParaRPr/>
          </a:p>
        </p:txBody>
      </p:sp>
      <p:cxnSp>
        <p:nvCxnSpPr>
          <p:cNvPr id="334" name="Google Shape;334;p47"/>
          <p:cNvCxnSpPr>
            <a:stCxn id="333" idx="0"/>
            <a:endCxn id="332" idx="2"/>
          </p:cNvCxnSpPr>
          <p:nvPr/>
        </p:nvCxnSpPr>
        <p:spPr>
          <a:xfrm flipH="1" rot="10800000">
            <a:off x="7065375" y="1232413"/>
            <a:ext cx="94800" cy="1589700"/>
          </a:xfrm>
          <a:prstGeom prst="straightConnector1">
            <a:avLst/>
          </a:prstGeom>
          <a:noFill/>
          <a:ln cap="flat" cmpd="sng" w="28575">
            <a:solidFill>
              <a:srgbClr val="FF9900"/>
            </a:solidFill>
            <a:prstDash val="solid"/>
            <a:round/>
            <a:headEnd len="med" w="med" type="none"/>
            <a:tailEnd len="med" w="med" type="triangle"/>
          </a:ln>
        </p:spPr>
      </p:cxnSp>
      <p:cxnSp>
        <p:nvCxnSpPr>
          <p:cNvPr id="335" name="Google Shape;335;p47"/>
          <p:cNvCxnSpPr>
            <a:stCxn id="332" idx="1"/>
            <a:endCxn id="328" idx="0"/>
          </p:cNvCxnSpPr>
          <p:nvPr/>
        </p:nvCxnSpPr>
        <p:spPr>
          <a:xfrm flipH="1">
            <a:off x="2109975" y="1114425"/>
            <a:ext cx="4937400" cy="9834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48"/>
          <p:cNvPicPr preferRelativeResize="0"/>
          <p:nvPr/>
        </p:nvPicPr>
        <p:blipFill>
          <a:blip r:embed="rId3">
            <a:alphaModFix/>
          </a:blip>
          <a:stretch>
            <a:fillRect/>
          </a:stretch>
        </p:blipFill>
        <p:spPr>
          <a:xfrm>
            <a:off x="257175" y="653675"/>
            <a:ext cx="3044051" cy="1956163"/>
          </a:xfrm>
          <a:prstGeom prst="rect">
            <a:avLst/>
          </a:prstGeom>
          <a:noFill/>
          <a:ln cap="flat" cmpd="sng" w="28575">
            <a:solidFill>
              <a:srgbClr val="FF9900"/>
            </a:solidFill>
            <a:prstDash val="solid"/>
            <a:round/>
            <a:headEnd len="sm" w="sm" type="none"/>
            <a:tailEnd len="sm" w="sm" type="none"/>
          </a:ln>
        </p:spPr>
      </p:pic>
      <p:sp>
        <p:nvSpPr>
          <p:cNvPr id="341" name="Google Shape;341;p48"/>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Indicator Configuration</a:t>
            </a:r>
            <a:endParaRPr/>
          </a:p>
        </p:txBody>
      </p:sp>
      <p:sp>
        <p:nvSpPr>
          <p:cNvPr id="342" name="Google Shape;342;p48"/>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343" name="Google Shape;343;p48"/>
          <p:cNvSpPr/>
          <p:nvPr/>
        </p:nvSpPr>
        <p:spPr>
          <a:xfrm>
            <a:off x="5126825" y="3786375"/>
            <a:ext cx="3891900" cy="8310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For the “Pump Running” indicator, if the “Pump Running” switch is True, the circle under the “Running” label on the diagram fills in yellow.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344" name="Google Shape;344;p48"/>
          <p:cNvCxnSpPr>
            <a:stCxn id="343" idx="0"/>
            <a:endCxn id="345" idx="3"/>
          </p:cNvCxnSpPr>
          <p:nvPr/>
        </p:nvCxnSpPr>
        <p:spPr>
          <a:xfrm rot="10800000">
            <a:off x="1779275" y="1668375"/>
            <a:ext cx="5293500" cy="2118000"/>
          </a:xfrm>
          <a:prstGeom prst="straightConnector1">
            <a:avLst/>
          </a:prstGeom>
          <a:noFill/>
          <a:ln cap="flat" cmpd="sng" w="28575">
            <a:solidFill>
              <a:srgbClr val="FF9900"/>
            </a:solidFill>
            <a:prstDash val="solid"/>
            <a:round/>
            <a:headEnd len="med" w="med" type="none"/>
            <a:tailEnd len="med" w="med" type="triangle"/>
          </a:ln>
        </p:spPr>
      </p:cxnSp>
      <p:pic>
        <p:nvPicPr>
          <p:cNvPr id="346" name="Google Shape;346;p48"/>
          <p:cNvPicPr preferRelativeResize="0"/>
          <p:nvPr/>
        </p:nvPicPr>
        <p:blipFill>
          <a:blip r:embed="rId4">
            <a:alphaModFix/>
          </a:blip>
          <a:stretch>
            <a:fillRect/>
          </a:stretch>
        </p:blipFill>
        <p:spPr>
          <a:xfrm>
            <a:off x="257175" y="2892474"/>
            <a:ext cx="3044041" cy="1863775"/>
          </a:xfrm>
          <a:prstGeom prst="rect">
            <a:avLst/>
          </a:prstGeom>
          <a:noFill/>
          <a:ln cap="flat" cmpd="sng" w="28575">
            <a:solidFill>
              <a:srgbClr val="FF9900"/>
            </a:solidFill>
            <a:prstDash val="solid"/>
            <a:round/>
            <a:headEnd len="sm" w="sm" type="none"/>
            <a:tailEnd len="sm" w="sm" type="none"/>
          </a:ln>
        </p:spPr>
      </p:pic>
      <p:cxnSp>
        <p:nvCxnSpPr>
          <p:cNvPr id="347" name="Google Shape;347;p48"/>
          <p:cNvCxnSpPr>
            <a:stCxn id="340" idx="2"/>
            <a:endCxn id="348" idx="0"/>
          </p:cNvCxnSpPr>
          <p:nvPr/>
        </p:nvCxnSpPr>
        <p:spPr>
          <a:xfrm flipH="1">
            <a:off x="1080501" y="2609838"/>
            <a:ext cx="698700" cy="936600"/>
          </a:xfrm>
          <a:prstGeom prst="straightConnector1">
            <a:avLst/>
          </a:prstGeom>
          <a:noFill/>
          <a:ln cap="flat" cmpd="sng" w="28575">
            <a:solidFill>
              <a:srgbClr val="FF9900"/>
            </a:solidFill>
            <a:prstDash val="solid"/>
            <a:round/>
            <a:headEnd len="med" w="med" type="none"/>
            <a:tailEnd len="med" w="med" type="triangle"/>
          </a:ln>
        </p:spPr>
      </p:cxnSp>
      <p:sp>
        <p:nvSpPr>
          <p:cNvPr id="348" name="Google Shape;348;p48"/>
          <p:cNvSpPr/>
          <p:nvPr/>
        </p:nvSpPr>
        <p:spPr>
          <a:xfrm>
            <a:off x="920675" y="3546425"/>
            <a:ext cx="319500" cy="3288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p48"/>
          <p:cNvSpPr/>
          <p:nvPr/>
        </p:nvSpPr>
        <p:spPr>
          <a:xfrm>
            <a:off x="283925" y="1350175"/>
            <a:ext cx="1495200" cy="636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 name="Google Shape;349;p48"/>
          <p:cNvSpPr/>
          <p:nvPr/>
        </p:nvSpPr>
        <p:spPr>
          <a:xfrm>
            <a:off x="5126825" y="688250"/>
            <a:ext cx="3891900" cy="10404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When configuring an indicator, select a switch/mnemonic, then configure an effect when the switch is True. </a:t>
            </a:r>
            <a:r>
              <a:rPr lang="en">
                <a:solidFill>
                  <a:schemeClr val="dk1"/>
                </a:solidFill>
              </a:rPr>
              <a:t>Different indicators have different effects.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49"/>
          <p:cNvPicPr preferRelativeResize="0"/>
          <p:nvPr/>
        </p:nvPicPr>
        <p:blipFill>
          <a:blip r:embed="rId3">
            <a:alphaModFix/>
          </a:blip>
          <a:stretch>
            <a:fillRect/>
          </a:stretch>
        </p:blipFill>
        <p:spPr>
          <a:xfrm>
            <a:off x="1484012" y="670325"/>
            <a:ext cx="6175974" cy="3927324"/>
          </a:xfrm>
          <a:prstGeom prst="rect">
            <a:avLst/>
          </a:prstGeom>
          <a:noFill/>
          <a:ln>
            <a:noFill/>
          </a:ln>
        </p:spPr>
      </p:pic>
      <p:sp>
        <p:nvSpPr>
          <p:cNvPr id="355" name="Google Shape;355;p49"/>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Applying Indicators</a:t>
            </a:r>
            <a:endParaRPr/>
          </a:p>
        </p:txBody>
      </p:sp>
      <p:sp>
        <p:nvSpPr>
          <p:cNvPr id="356" name="Google Shape;356;p49"/>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357" name="Google Shape;357;p49"/>
          <p:cNvSpPr/>
          <p:nvPr/>
        </p:nvSpPr>
        <p:spPr>
          <a:xfrm>
            <a:off x="6929175" y="935900"/>
            <a:ext cx="225300" cy="2358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49"/>
          <p:cNvSpPr/>
          <p:nvPr/>
        </p:nvSpPr>
        <p:spPr>
          <a:xfrm>
            <a:off x="4971525" y="3646100"/>
            <a:ext cx="3915300" cy="6366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Clicking this icon allows you to apply the selected indicator to the diagram.</a:t>
            </a:r>
            <a:endParaRPr/>
          </a:p>
        </p:txBody>
      </p:sp>
      <p:cxnSp>
        <p:nvCxnSpPr>
          <p:cNvPr id="359" name="Google Shape;359;p49"/>
          <p:cNvCxnSpPr>
            <a:stCxn id="358" idx="0"/>
            <a:endCxn id="357" idx="2"/>
          </p:cNvCxnSpPr>
          <p:nvPr/>
        </p:nvCxnSpPr>
        <p:spPr>
          <a:xfrm flipH="1" rot="10800000">
            <a:off x="6929175" y="1171700"/>
            <a:ext cx="112800" cy="2474400"/>
          </a:xfrm>
          <a:prstGeom prst="straightConnector1">
            <a:avLst/>
          </a:prstGeom>
          <a:noFill/>
          <a:ln cap="flat" cmpd="sng" w="28575">
            <a:solidFill>
              <a:srgbClr val="FF9900"/>
            </a:solidFill>
            <a:prstDash val="solid"/>
            <a:round/>
            <a:headEnd len="med" w="med" type="none"/>
            <a:tailEnd len="med" w="med" type="triangle"/>
          </a:ln>
        </p:spPr>
      </p:cxnSp>
      <p:cxnSp>
        <p:nvCxnSpPr>
          <p:cNvPr id="360" name="Google Shape;360;p49"/>
          <p:cNvCxnSpPr>
            <a:stCxn id="357" idx="1"/>
            <a:endCxn id="361" idx="0"/>
          </p:cNvCxnSpPr>
          <p:nvPr/>
        </p:nvCxnSpPr>
        <p:spPr>
          <a:xfrm flipH="1">
            <a:off x="3203475" y="1053800"/>
            <a:ext cx="3725700" cy="1351200"/>
          </a:xfrm>
          <a:prstGeom prst="straightConnector1">
            <a:avLst/>
          </a:prstGeom>
          <a:noFill/>
          <a:ln cap="flat" cmpd="sng" w="28575">
            <a:solidFill>
              <a:srgbClr val="FF9900"/>
            </a:solidFill>
            <a:prstDash val="solid"/>
            <a:round/>
            <a:headEnd len="med" w="med" type="none"/>
            <a:tailEnd len="med" w="med" type="triangle"/>
          </a:ln>
        </p:spPr>
      </p:cxnSp>
      <p:sp>
        <p:nvSpPr>
          <p:cNvPr id="361" name="Google Shape;361;p49"/>
          <p:cNvSpPr/>
          <p:nvPr/>
        </p:nvSpPr>
        <p:spPr>
          <a:xfrm>
            <a:off x="2829425" y="2405025"/>
            <a:ext cx="747900" cy="442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0"/>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Exporting Files</a:t>
            </a:r>
            <a:endParaRPr/>
          </a:p>
        </p:txBody>
      </p:sp>
      <p:sp>
        <p:nvSpPr>
          <p:cNvPr id="367" name="Google Shape;367;p50"/>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368" name="Google Shape;368;p50"/>
          <p:cNvSpPr/>
          <p:nvPr/>
        </p:nvSpPr>
        <p:spPr>
          <a:xfrm>
            <a:off x="2706600" y="3593225"/>
            <a:ext cx="3730800" cy="10047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To export any of the files from XINA, click the “export” button in the top-right and select the file that you wish to download.</a:t>
            </a:r>
            <a:endParaRPr/>
          </a:p>
        </p:txBody>
      </p:sp>
      <p:pic>
        <p:nvPicPr>
          <p:cNvPr id="369" name="Google Shape;369;p50"/>
          <p:cNvPicPr preferRelativeResize="0"/>
          <p:nvPr/>
        </p:nvPicPr>
        <p:blipFill>
          <a:blip r:embed="rId3">
            <a:alphaModFix/>
          </a:blip>
          <a:stretch>
            <a:fillRect/>
          </a:stretch>
        </p:blipFill>
        <p:spPr>
          <a:xfrm>
            <a:off x="2329913" y="997000"/>
            <a:ext cx="4484174" cy="1757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1"/>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Sharing, Saving, and Loading Configurations</a:t>
            </a:r>
            <a:endParaRPr/>
          </a:p>
        </p:txBody>
      </p:sp>
      <p:sp>
        <p:nvSpPr>
          <p:cNvPr id="375" name="Google Shape;375;p51"/>
          <p:cNvSpPr txBox="1"/>
          <p:nvPr>
            <p:ph idx="1" type="body"/>
          </p:nvPr>
        </p:nvSpPr>
        <p:spPr>
          <a:xfrm>
            <a:off x="311700" y="1752550"/>
            <a:ext cx="8520600" cy="15306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It is possible to share and save the current state of the tool, as well as load a previously saved configuration. Please click </a:t>
            </a:r>
            <a:r>
              <a:rPr lang="en" u="sng">
                <a:solidFill>
                  <a:schemeClr val="hlink"/>
                </a:solidFill>
                <a:hlinkClick r:id="rId3"/>
              </a:rPr>
              <a:t>here</a:t>
            </a:r>
            <a:r>
              <a:rPr lang="en"/>
              <a:t> to view the sharing, saving, and loading tutorial.</a:t>
            </a:r>
            <a:endParaRPr/>
          </a:p>
        </p:txBody>
      </p:sp>
      <p:pic>
        <p:nvPicPr>
          <p:cNvPr id="376" name="Google Shape;376;p51"/>
          <p:cNvPicPr preferRelativeResize="0"/>
          <p:nvPr/>
        </p:nvPicPr>
        <p:blipFill>
          <a:blip r:embed="rId4">
            <a:alphaModFix/>
          </a:blip>
          <a:stretch>
            <a:fillRect/>
          </a:stretch>
        </p:blipFill>
        <p:spPr>
          <a:xfrm>
            <a:off x="675275" y="776550"/>
            <a:ext cx="7793450" cy="603475"/>
          </a:xfrm>
          <a:prstGeom prst="rect">
            <a:avLst/>
          </a:prstGeom>
          <a:noFill/>
          <a:ln>
            <a:noFill/>
          </a:ln>
        </p:spPr>
      </p:pic>
      <p:sp>
        <p:nvSpPr>
          <p:cNvPr id="377" name="Google Shape;377;p51"/>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Important Definitions</a:t>
            </a:r>
            <a:endParaRPr/>
          </a:p>
        </p:txBody>
      </p:sp>
      <p:sp>
        <p:nvSpPr>
          <p:cNvPr id="200" name="Google Shape;200;p34"/>
          <p:cNvSpPr txBox="1"/>
          <p:nvPr>
            <p:ph idx="1" type="body"/>
          </p:nvPr>
        </p:nvSpPr>
        <p:spPr>
          <a:xfrm>
            <a:off x="311700" y="1152475"/>
            <a:ext cx="8520600" cy="3878400"/>
          </a:xfrm>
          <a:prstGeom prst="rect">
            <a:avLst/>
          </a:prstGeom>
        </p:spPr>
        <p:txBody>
          <a:bodyPr anchorCtr="0" anchor="t" bIns="68575" lIns="68575" spcFirstLastPara="1" rIns="68575" wrap="square" tIns="68575">
            <a:normAutofit/>
          </a:bodyPr>
          <a:lstStyle/>
          <a:p>
            <a:pPr indent="-317500" lvl="0" marL="457200" rtl="0" algn="l">
              <a:lnSpc>
                <a:spcPct val="100000"/>
              </a:lnSpc>
              <a:spcBef>
                <a:spcPts val="0"/>
              </a:spcBef>
              <a:spcAft>
                <a:spcPts val="0"/>
              </a:spcAft>
              <a:buClr>
                <a:schemeClr val="dk1"/>
              </a:buClr>
              <a:buSzPts val="1400"/>
              <a:buChar char="●"/>
            </a:pPr>
            <a:r>
              <a:rPr b="1" lang="en" sz="1400"/>
              <a:t>Mnemonics</a:t>
            </a:r>
            <a:r>
              <a:rPr lang="en" sz="1400"/>
              <a:t>: A named data channel or field</a:t>
            </a:r>
            <a:br>
              <a:rPr lang="en" sz="1400"/>
            </a:br>
            <a:r>
              <a:rPr lang="en" sz="1400"/>
              <a:t>	Example: A temperature sensor or a boolean state</a:t>
            </a:r>
            <a:endParaRPr sz="1400"/>
          </a:p>
          <a:p>
            <a:pPr indent="-317500" lvl="0" marL="457200" rtl="0" algn="l">
              <a:lnSpc>
                <a:spcPct val="100000"/>
              </a:lnSpc>
              <a:spcBef>
                <a:spcPts val="0"/>
              </a:spcBef>
              <a:spcAft>
                <a:spcPts val="0"/>
              </a:spcAft>
              <a:buClr>
                <a:schemeClr val="dk1"/>
              </a:buClr>
              <a:buSzPts val="1400"/>
              <a:buChar char="●"/>
            </a:pPr>
            <a:r>
              <a:rPr b="1" lang="en" sz="1400"/>
              <a:t>Model</a:t>
            </a:r>
            <a:r>
              <a:rPr lang="en" sz="1400"/>
              <a:t>: A separate system with independent data</a:t>
            </a:r>
            <a:br>
              <a:rPr lang="en" sz="1400"/>
            </a:br>
            <a:r>
              <a:rPr lang="en" sz="1400"/>
              <a:t>	Example: Engineering model or flight model</a:t>
            </a:r>
            <a:endParaRPr sz="1400"/>
          </a:p>
          <a:p>
            <a:pPr indent="-317500" lvl="0" marL="457200" rtl="0" algn="l">
              <a:lnSpc>
                <a:spcPct val="100000"/>
              </a:lnSpc>
              <a:spcBef>
                <a:spcPts val="0"/>
              </a:spcBef>
              <a:spcAft>
                <a:spcPts val="0"/>
              </a:spcAft>
              <a:buClr>
                <a:schemeClr val="dk1"/>
              </a:buClr>
              <a:buSzPts val="1400"/>
              <a:buChar char="●"/>
            </a:pPr>
            <a:r>
              <a:rPr b="1" lang="en" sz="1400"/>
              <a:t>Events</a:t>
            </a:r>
            <a:r>
              <a:rPr lang="en" sz="1400"/>
              <a:t>: A text label with for an instance in time.</a:t>
            </a:r>
            <a:br>
              <a:rPr lang="en" sz="1400"/>
            </a:br>
            <a:r>
              <a:rPr lang="en" sz="1400"/>
              <a:t>	Example: 01-17-2025 12:32:21 “Started the pump”</a:t>
            </a:r>
            <a:endParaRPr sz="1400"/>
          </a:p>
          <a:p>
            <a:pPr indent="-317500" lvl="0" marL="457200" rtl="0" algn="l">
              <a:lnSpc>
                <a:spcPct val="100000"/>
              </a:lnSpc>
              <a:spcBef>
                <a:spcPts val="0"/>
              </a:spcBef>
              <a:spcAft>
                <a:spcPts val="0"/>
              </a:spcAft>
              <a:buClr>
                <a:schemeClr val="dk1"/>
              </a:buClr>
              <a:buSzPts val="1400"/>
              <a:buChar char="●"/>
            </a:pPr>
            <a:r>
              <a:rPr b="1" lang="en" sz="1400"/>
              <a:t>Diagrams</a:t>
            </a:r>
            <a:r>
              <a:rPr lang="en" sz="1400"/>
              <a:t>:</a:t>
            </a:r>
            <a:r>
              <a:rPr lang="en" sz="1400"/>
              <a:t> A Diagram is an SVG image with an accompanying set of rules about how it should change in response to data. Those rules are divided into Switches and Indicators</a:t>
            </a:r>
            <a:endParaRPr sz="1400"/>
          </a:p>
          <a:p>
            <a:pPr indent="-317500" lvl="0" marL="457200" rtl="0" algn="l">
              <a:lnSpc>
                <a:spcPct val="100000"/>
              </a:lnSpc>
              <a:spcBef>
                <a:spcPts val="0"/>
              </a:spcBef>
              <a:spcAft>
                <a:spcPts val="0"/>
              </a:spcAft>
              <a:buClr>
                <a:schemeClr val="dk1"/>
              </a:buClr>
              <a:buSzPts val="1400"/>
              <a:buChar char="●"/>
            </a:pPr>
            <a:r>
              <a:rPr b="1" lang="en" sz="1400"/>
              <a:t>Switches</a:t>
            </a:r>
            <a:r>
              <a:rPr lang="en" sz="1400"/>
              <a:t>: A Switch is an on/off logical value. These can be defined as Event Switches, which turn on or off by matching text in Events, Mnemonic Switches, which turn on when a mnemonic is within a specific range, or Logical Switches, which allow you to combine multiple other switches</a:t>
            </a:r>
            <a:endParaRPr sz="1400"/>
          </a:p>
          <a:p>
            <a:pPr indent="-317500" lvl="0" marL="457200" rtl="0" algn="l">
              <a:lnSpc>
                <a:spcPct val="100000"/>
              </a:lnSpc>
              <a:spcBef>
                <a:spcPts val="0"/>
              </a:spcBef>
              <a:spcAft>
                <a:spcPts val="0"/>
              </a:spcAft>
              <a:buClr>
                <a:schemeClr val="dk1"/>
              </a:buClr>
              <a:buSzPts val="1400"/>
              <a:buChar char="●"/>
            </a:pPr>
            <a:r>
              <a:rPr b="1" lang="en" sz="1400"/>
              <a:t>Indicators</a:t>
            </a:r>
            <a:r>
              <a:rPr lang="en" sz="1400"/>
              <a:t>: An Indicator associates Switches with visual effects and particular elements in the Diagram image. Indicators can change colors, update text, or apply highlighting</a:t>
            </a:r>
            <a:endParaRPr sz="1400"/>
          </a:p>
        </p:txBody>
      </p:sp>
      <p:sp>
        <p:nvSpPr>
          <p:cNvPr id="201" name="Google Shape;201;p34"/>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DraMS Diagram Editor</a:t>
            </a:r>
            <a:endParaRPr/>
          </a:p>
        </p:txBody>
      </p:sp>
      <p:sp>
        <p:nvSpPr>
          <p:cNvPr id="207" name="Google Shape;207;p35"/>
          <p:cNvSpPr txBox="1"/>
          <p:nvPr>
            <p:ph idx="1" type="body"/>
          </p:nvPr>
        </p:nvSpPr>
        <p:spPr>
          <a:xfrm>
            <a:off x="311700" y="1152475"/>
            <a:ext cx="8520600" cy="3878400"/>
          </a:xfrm>
          <a:prstGeom prst="rect">
            <a:avLst/>
          </a:prstGeom>
        </p:spPr>
        <p:txBody>
          <a:bodyPr anchorCtr="0" anchor="t" bIns="68575" lIns="68575" spcFirstLastPara="1" rIns="68575" wrap="square" tIns="68575">
            <a:normAutofit/>
          </a:bodyPr>
          <a:lstStyle/>
          <a:p>
            <a:pPr indent="0" lvl="0" marL="457200" rtl="0" algn="l">
              <a:lnSpc>
                <a:spcPct val="100000"/>
              </a:lnSpc>
              <a:spcBef>
                <a:spcPts val="0"/>
              </a:spcBef>
              <a:spcAft>
                <a:spcPts val="0"/>
              </a:spcAft>
              <a:buNone/>
            </a:pPr>
            <a:r>
              <a:rPr lang="en" sz="1400"/>
              <a:t>The Diagram Editor tool allows you to create and manage responsive diagrams and dashboards. While you can view data here, the Diagram Viewer and Diagram Simulator are better suited for that purpose. The layout of the Diagram Editor is almost identical to the Diagram Viewer, so please refer to the </a:t>
            </a:r>
            <a:r>
              <a:rPr lang="en" sz="1400" u="sng">
                <a:solidFill>
                  <a:schemeClr val="hlink"/>
                </a:solidFill>
                <a:hlinkClick r:id="rId3"/>
              </a:rPr>
              <a:t>Diagram Viewer tutorial</a:t>
            </a:r>
            <a:r>
              <a:rPr lang="en" sz="1400"/>
              <a:t> for an introduction.</a:t>
            </a:r>
            <a:endParaRPr sz="1400"/>
          </a:p>
        </p:txBody>
      </p:sp>
      <p:sp>
        <p:nvSpPr>
          <p:cNvPr id="208" name="Google Shape;208;p35"/>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Selecting a Diagram (Database Selection)</a:t>
            </a:r>
            <a:endParaRPr/>
          </a:p>
        </p:txBody>
      </p:sp>
      <p:sp>
        <p:nvSpPr>
          <p:cNvPr id="214" name="Google Shape;214;p36"/>
          <p:cNvSpPr txBox="1"/>
          <p:nvPr/>
        </p:nvSpPr>
        <p:spPr>
          <a:xfrm>
            <a:off x="5377550" y="1725088"/>
            <a:ext cx="3616800" cy="11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rPr>
              <a:t>Database Selector</a:t>
            </a:r>
            <a:r>
              <a:rPr lang="en">
                <a:solidFill>
                  <a:schemeClr val="dk1"/>
                </a:solidFill>
              </a:rPr>
              <a:t>: Select which database to view diagrams from here.</a:t>
            </a:r>
            <a:endParaRPr>
              <a:solidFill>
                <a:schemeClr val="dk1"/>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15" name="Google Shape;215;p36"/>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216" name="Google Shape;216;p36"/>
          <p:cNvPicPr preferRelativeResize="0"/>
          <p:nvPr/>
        </p:nvPicPr>
        <p:blipFill>
          <a:blip r:embed="rId3">
            <a:alphaModFix/>
          </a:blip>
          <a:stretch>
            <a:fillRect/>
          </a:stretch>
        </p:blipFill>
        <p:spPr>
          <a:xfrm>
            <a:off x="170075" y="1888213"/>
            <a:ext cx="4361380" cy="7852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SVG Files in XINA</a:t>
            </a:r>
            <a:endParaRPr/>
          </a:p>
        </p:txBody>
      </p:sp>
      <p:sp>
        <p:nvSpPr>
          <p:cNvPr id="222" name="Google Shape;222;p37"/>
          <p:cNvSpPr txBox="1"/>
          <p:nvPr>
            <p:ph idx="1" type="body"/>
          </p:nvPr>
        </p:nvSpPr>
        <p:spPr>
          <a:xfrm>
            <a:off x="311700" y="863550"/>
            <a:ext cx="8520600" cy="1367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sz="1400"/>
              <a:t>XINA can accept any .SVG file. An SVG files is a image file that consists of a list of objects and the attributes. XINA can modify the objects’ attributes.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Software such as Inkscape can be used to edit SVG files. Powerpoint slides can also be saved as SVG files.</a:t>
            </a:r>
            <a:endParaRPr sz="1400"/>
          </a:p>
        </p:txBody>
      </p:sp>
      <p:pic>
        <p:nvPicPr>
          <p:cNvPr id="223" name="Google Shape;223;p37"/>
          <p:cNvPicPr preferRelativeResize="0"/>
          <p:nvPr/>
        </p:nvPicPr>
        <p:blipFill>
          <a:blip r:embed="rId3">
            <a:alphaModFix/>
          </a:blip>
          <a:stretch>
            <a:fillRect/>
          </a:stretch>
        </p:blipFill>
        <p:spPr>
          <a:xfrm>
            <a:off x="2119087" y="2111350"/>
            <a:ext cx="4282434" cy="2607450"/>
          </a:xfrm>
          <a:prstGeom prst="rect">
            <a:avLst/>
          </a:prstGeom>
          <a:noFill/>
          <a:ln>
            <a:noFill/>
          </a:ln>
        </p:spPr>
      </p:pic>
      <p:sp>
        <p:nvSpPr>
          <p:cNvPr id="224" name="Google Shape;224;p37"/>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Uploading SVG Files to XINA</a:t>
            </a:r>
            <a:endParaRPr/>
          </a:p>
        </p:txBody>
      </p:sp>
      <p:pic>
        <p:nvPicPr>
          <p:cNvPr id="230" name="Google Shape;230;p38"/>
          <p:cNvPicPr preferRelativeResize="0"/>
          <p:nvPr/>
        </p:nvPicPr>
        <p:blipFill>
          <a:blip r:embed="rId3">
            <a:alphaModFix/>
          </a:blip>
          <a:stretch>
            <a:fillRect/>
          </a:stretch>
        </p:blipFill>
        <p:spPr>
          <a:xfrm>
            <a:off x="5708541" y="2176994"/>
            <a:ext cx="3034086" cy="1966012"/>
          </a:xfrm>
          <a:prstGeom prst="rect">
            <a:avLst/>
          </a:prstGeom>
          <a:noFill/>
          <a:ln>
            <a:noFill/>
          </a:ln>
        </p:spPr>
      </p:pic>
      <p:sp>
        <p:nvSpPr>
          <p:cNvPr id="231" name="Google Shape;231;p38"/>
          <p:cNvSpPr/>
          <p:nvPr/>
        </p:nvSpPr>
        <p:spPr>
          <a:xfrm>
            <a:off x="286250" y="1042825"/>
            <a:ext cx="3574800" cy="7797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To upload an SVG file, simply click on the “import” button in the top-right.</a:t>
            </a:r>
            <a:endParaRPr/>
          </a:p>
        </p:txBody>
      </p:sp>
      <p:sp>
        <p:nvSpPr>
          <p:cNvPr id="232" name="Google Shape;232;p38"/>
          <p:cNvSpPr/>
          <p:nvPr/>
        </p:nvSpPr>
        <p:spPr>
          <a:xfrm>
            <a:off x="5438175" y="792800"/>
            <a:ext cx="3574800" cy="12387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Then, you can either click “Choose File,” file the SVG file, and click “Open.” Or you can drag the SVG file from your </a:t>
            </a:r>
            <a:r>
              <a:rPr lang="en"/>
              <a:t>file system</a:t>
            </a:r>
            <a:r>
              <a:rPr lang="en"/>
              <a:t> onto the window labeled “Drag and drop file here.”</a:t>
            </a:r>
            <a:endParaRPr/>
          </a:p>
        </p:txBody>
      </p:sp>
      <p:sp>
        <p:nvSpPr>
          <p:cNvPr id="233" name="Google Shape;233;p38"/>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234" name="Google Shape;234;p38"/>
          <p:cNvPicPr preferRelativeResize="0"/>
          <p:nvPr/>
        </p:nvPicPr>
        <p:blipFill>
          <a:blip r:embed="rId4">
            <a:alphaModFix/>
          </a:blip>
          <a:stretch>
            <a:fillRect/>
          </a:stretch>
        </p:blipFill>
        <p:spPr>
          <a:xfrm>
            <a:off x="111975" y="2205200"/>
            <a:ext cx="5403741" cy="19095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How to make an SVG in Powerpoint</a:t>
            </a:r>
            <a:endParaRPr/>
          </a:p>
        </p:txBody>
      </p:sp>
      <p:sp>
        <p:nvSpPr>
          <p:cNvPr id="240" name="Google Shape;240;p39"/>
          <p:cNvSpPr txBox="1"/>
          <p:nvPr>
            <p:ph idx="1" type="body"/>
          </p:nvPr>
        </p:nvSpPr>
        <p:spPr>
          <a:xfrm>
            <a:off x="311700" y="619300"/>
            <a:ext cx="8520600" cy="371700"/>
          </a:xfrm>
          <a:prstGeom prst="rect">
            <a:avLst/>
          </a:prstGeom>
        </p:spPr>
        <p:txBody>
          <a:bodyPr anchorCtr="0" anchor="t" bIns="68575" lIns="68575" spcFirstLastPara="1" rIns="68575" wrap="square" tIns="68575">
            <a:normAutofit/>
          </a:bodyPr>
          <a:lstStyle/>
          <a:p>
            <a:pPr indent="0" lvl="0" marL="0" rtl="0" algn="ctr">
              <a:spcBef>
                <a:spcPts val="0"/>
              </a:spcBef>
              <a:spcAft>
                <a:spcPts val="0"/>
              </a:spcAft>
              <a:buNone/>
            </a:pPr>
            <a:r>
              <a:rPr lang="en" sz="1400"/>
              <a:t>The easiest way to create an SVG image is in Powerpoint.</a:t>
            </a:r>
            <a:endParaRPr sz="1400"/>
          </a:p>
        </p:txBody>
      </p:sp>
      <p:pic>
        <p:nvPicPr>
          <p:cNvPr id="241" name="Google Shape;241;p39"/>
          <p:cNvPicPr preferRelativeResize="0"/>
          <p:nvPr/>
        </p:nvPicPr>
        <p:blipFill>
          <a:blip r:embed="rId3">
            <a:alphaModFix/>
          </a:blip>
          <a:stretch>
            <a:fillRect/>
          </a:stretch>
        </p:blipFill>
        <p:spPr>
          <a:xfrm>
            <a:off x="63125" y="2195600"/>
            <a:ext cx="4368650" cy="2576824"/>
          </a:xfrm>
          <a:prstGeom prst="rect">
            <a:avLst/>
          </a:prstGeom>
          <a:noFill/>
          <a:ln>
            <a:noFill/>
          </a:ln>
        </p:spPr>
      </p:pic>
      <p:pic>
        <p:nvPicPr>
          <p:cNvPr id="242" name="Google Shape;242;p39"/>
          <p:cNvPicPr preferRelativeResize="0"/>
          <p:nvPr/>
        </p:nvPicPr>
        <p:blipFill>
          <a:blip r:embed="rId4">
            <a:alphaModFix/>
          </a:blip>
          <a:stretch>
            <a:fillRect/>
          </a:stretch>
        </p:blipFill>
        <p:spPr>
          <a:xfrm>
            <a:off x="5533350" y="2587639"/>
            <a:ext cx="3519276" cy="1792750"/>
          </a:xfrm>
          <a:prstGeom prst="rect">
            <a:avLst/>
          </a:prstGeom>
          <a:noFill/>
          <a:ln>
            <a:noFill/>
          </a:ln>
        </p:spPr>
      </p:pic>
      <p:cxnSp>
        <p:nvCxnSpPr>
          <p:cNvPr id="243" name="Google Shape;243;p39"/>
          <p:cNvCxnSpPr>
            <a:stCxn id="241" idx="3"/>
            <a:endCxn id="242" idx="1"/>
          </p:cNvCxnSpPr>
          <p:nvPr/>
        </p:nvCxnSpPr>
        <p:spPr>
          <a:xfrm>
            <a:off x="4431775" y="3484012"/>
            <a:ext cx="1101600" cy="0"/>
          </a:xfrm>
          <a:prstGeom prst="straightConnector1">
            <a:avLst/>
          </a:prstGeom>
          <a:noFill/>
          <a:ln cap="flat" cmpd="sng" w="28575">
            <a:solidFill>
              <a:srgbClr val="FF9900"/>
            </a:solidFill>
            <a:prstDash val="solid"/>
            <a:round/>
            <a:headEnd len="med" w="med" type="none"/>
            <a:tailEnd len="med" w="med" type="triangle"/>
          </a:ln>
        </p:spPr>
      </p:cxnSp>
      <p:sp>
        <p:nvSpPr>
          <p:cNvPr id="244" name="Google Shape;244;p39"/>
          <p:cNvSpPr/>
          <p:nvPr/>
        </p:nvSpPr>
        <p:spPr>
          <a:xfrm>
            <a:off x="281550" y="1357525"/>
            <a:ext cx="3931800" cy="7797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Once your diagram on Powerpoint is finished, highlight the whole diagram, right click on it, then click on “Save as Picture.”</a:t>
            </a:r>
            <a:endParaRPr/>
          </a:p>
        </p:txBody>
      </p:sp>
      <p:sp>
        <p:nvSpPr>
          <p:cNvPr id="245" name="Google Shape;245;p39"/>
          <p:cNvSpPr/>
          <p:nvPr/>
        </p:nvSpPr>
        <p:spPr>
          <a:xfrm>
            <a:off x="5533338" y="1885700"/>
            <a:ext cx="3519300" cy="6159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Open the dropdown menu next to “Save as Type” and select “SVG.” </a:t>
            </a:r>
            <a:endParaRPr/>
          </a:p>
        </p:txBody>
      </p:sp>
      <p:sp>
        <p:nvSpPr>
          <p:cNvPr id="246" name="Google Shape;246;p39"/>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Creating/Updating Diagrams</a:t>
            </a:r>
            <a:endParaRPr/>
          </a:p>
        </p:txBody>
      </p:sp>
      <p:sp>
        <p:nvSpPr>
          <p:cNvPr id="252" name="Google Shape;252;p40"/>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pic>
        <p:nvPicPr>
          <p:cNvPr id="253" name="Google Shape;253;p40"/>
          <p:cNvPicPr preferRelativeResize="0"/>
          <p:nvPr/>
        </p:nvPicPr>
        <p:blipFill>
          <a:blip r:embed="rId3">
            <a:alphaModFix/>
          </a:blip>
          <a:stretch>
            <a:fillRect/>
          </a:stretch>
        </p:blipFill>
        <p:spPr>
          <a:xfrm>
            <a:off x="132200" y="885824"/>
            <a:ext cx="3932699" cy="3731251"/>
          </a:xfrm>
          <a:prstGeom prst="rect">
            <a:avLst/>
          </a:prstGeom>
          <a:noFill/>
          <a:ln>
            <a:noFill/>
          </a:ln>
        </p:spPr>
      </p:pic>
      <p:sp>
        <p:nvSpPr>
          <p:cNvPr id="254" name="Google Shape;254;p40"/>
          <p:cNvSpPr/>
          <p:nvPr/>
        </p:nvSpPr>
        <p:spPr>
          <a:xfrm>
            <a:off x="202100" y="2021025"/>
            <a:ext cx="3779400" cy="14451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40"/>
          <p:cNvSpPr/>
          <p:nvPr/>
        </p:nvSpPr>
        <p:spPr>
          <a:xfrm>
            <a:off x="202100" y="4025625"/>
            <a:ext cx="3779400" cy="2790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40"/>
          <p:cNvSpPr/>
          <p:nvPr/>
        </p:nvSpPr>
        <p:spPr>
          <a:xfrm>
            <a:off x="202100" y="4338075"/>
            <a:ext cx="3779400" cy="2790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40"/>
          <p:cNvSpPr/>
          <p:nvPr/>
        </p:nvSpPr>
        <p:spPr>
          <a:xfrm>
            <a:off x="5603250" y="970100"/>
            <a:ext cx="2251800" cy="3936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List of existing diagrams.</a:t>
            </a:r>
            <a:endParaRPr/>
          </a:p>
        </p:txBody>
      </p:sp>
      <p:cxnSp>
        <p:nvCxnSpPr>
          <p:cNvPr id="258" name="Google Shape;258;p40"/>
          <p:cNvCxnSpPr>
            <a:stCxn id="257" idx="1"/>
            <a:endCxn id="254" idx="3"/>
          </p:cNvCxnSpPr>
          <p:nvPr/>
        </p:nvCxnSpPr>
        <p:spPr>
          <a:xfrm flipH="1">
            <a:off x="3981450" y="1166900"/>
            <a:ext cx="1621800" cy="1576800"/>
          </a:xfrm>
          <a:prstGeom prst="straightConnector1">
            <a:avLst/>
          </a:prstGeom>
          <a:noFill/>
          <a:ln cap="flat" cmpd="sng" w="28575">
            <a:solidFill>
              <a:srgbClr val="FF9900"/>
            </a:solidFill>
            <a:prstDash val="solid"/>
            <a:round/>
            <a:headEnd len="med" w="med" type="none"/>
            <a:tailEnd len="med" w="med" type="triangle"/>
          </a:ln>
        </p:spPr>
      </p:cxnSp>
      <p:sp>
        <p:nvSpPr>
          <p:cNvPr id="259" name="Google Shape;259;p40"/>
          <p:cNvSpPr/>
          <p:nvPr/>
        </p:nvSpPr>
        <p:spPr>
          <a:xfrm>
            <a:off x="5603250" y="2107100"/>
            <a:ext cx="2112000" cy="8133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Button to save changes made to the currently selected diagram.</a:t>
            </a:r>
            <a:endParaRPr/>
          </a:p>
        </p:txBody>
      </p:sp>
      <p:cxnSp>
        <p:nvCxnSpPr>
          <p:cNvPr id="260" name="Google Shape;260;p40"/>
          <p:cNvCxnSpPr>
            <a:stCxn id="259" idx="1"/>
            <a:endCxn id="255" idx="3"/>
          </p:cNvCxnSpPr>
          <p:nvPr/>
        </p:nvCxnSpPr>
        <p:spPr>
          <a:xfrm flipH="1">
            <a:off x="3981450" y="2513750"/>
            <a:ext cx="1621800" cy="1651500"/>
          </a:xfrm>
          <a:prstGeom prst="straightConnector1">
            <a:avLst/>
          </a:prstGeom>
          <a:noFill/>
          <a:ln cap="flat" cmpd="sng" w="28575">
            <a:solidFill>
              <a:srgbClr val="FF9900"/>
            </a:solidFill>
            <a:prstDash val="solid"/>
            <a:round/>
            <a:headEnd len="med" w="med" type="none"/>
            <a:tailEnd len="med" w="med" type="triangle"/>
          </a:ln>
        </p:spPr>
      </p:cxnSp>
      <p:sp>
        <p:nvSpPr>
          <p:cNvPr id="261" name="Google Shape;261;p40"/>
          <p:cNvSpPr/>
          <p:nvPr/>
        </p:nvSpPr>
        <p:spPr>
          <a:xfrm>
            <a:off x="5603250" y="3351950"/>
            <a:ext cx="2112000" cy="8133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Button to add the current diagram to the selected database.</a:t>
            </a:r>
            <a:endParaRPr/>
          </a:p>
        </p:txBody>
      </p:sp>
      <p:cxnSp>
        <p:nvCxnSpPr>
          <p:cNvPr id="262" name="Google Shape;262;p40"/>
          <p:cNvCxnSpPr>
            <a:stCxn id="261" idx="1"/>
            <a:endCxn id="256" idx="3"/>
          </p:cNvCxnSpPr>
          <p:nvPr/>
        </p:nvCxnSpPr>
        <p:spPr>
          <a:xfrm flipH="1">
            <a:off x="3981450" y="3758600"/>
            <a:ext cx="1621800" cy="7191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41"/>
          <p:cNvPicPr preferRelativeResize="0"/>
          <p:nvPr/>
        </p:nvPicPr>
        <p:blipFill>
          <a:blip r:embed="rId3">
            <a:alphaModFix/>
          </a:blip>
          <a:stretch>
            <a:fillRect/>
          </a:stretch>
        </p:blipFill>
        <p:spPr>
          <a:xfrm>
            <a:off x="152400" y="910688"/>
            <a:ext cx="8839204" cy="2645719"/>
          </a:xfrm>
          <a:prstGeom prst="rect">
            <a:avLst/>
          </a:prstGeom>
          <a:noFill/>
          <a:ln>
            <a:noFill/>
          </a:ln>
        </p:spPr>
      </p:pic>
      <p:sp>
        <p:nvSpPr>
          <p:cNvPr id="268" name="Google Shape;268;p41"/>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Creating Switches</a:t>
            </a:r>
            <a:endParaRPr/>
          </a:p>
        </p:txBody>
      </p:sp>
      <p:sp>
        <p:nvSpPr>
          <p:cNvPr id="269" name="Google Shape;269;p41"/>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270" name="Google Shape;270;p41"/>
          <p:cNvSpPr/>
          <p:nvPr/>
        </p:nvSpPr>
        <p:spPr>
          <a:xfrm>
            <a:off x="8715525" y="1564175"/>
            <a:ext cx="171300" cy="1908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 name="Google Shape;271;p41"/>
          <p:cNvSpPr/>
          <p:nvPr/>
        </p:nvSpPr>
        <p:spPr>
          <a:xfrm>
            <a:off x="2614350" y="3835051"/>
            <a:ext cx="3915300" cy="7635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 icon here to open a window to configure a new switch. There are </a:t>
            </a:r>
            <a:r>
              <a:rPr lang="en"/>
              <a:t>three</a:t>
            </a:r>
            <a:r>
              <a:rPr lang="en"/>
              <a:t> types of switches.</a:t>
            </a:r>
            <a:endParaRPr/>
          </a:p>
        </p:txBody>
      </p:sp>
      <p:cxnSp>
        <p:nvCxnSpPr>
          <p:cNvPr id="272" name="Google Shape;272;p41"/>
          <p:cNvCxnSpPr>
            <a:stCxn id="271" idx="3"/>
            <a:endCxn id="270" idx="2"/>
          </p:cNvCxnSpPr>
          <p:nvPr/>
        </p:nvCxnSpPr>
        <p:spPr>
          <a:xfrm flipH="1" rot="10800000">
            <a:off x="6529650" y="1755001"/>
            <a:ext cx="2271600" cy="24618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ragonfly Widescreen">
  <a:themeElements>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