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75" r:id="rId2"/>
    <p:sldId id="278" r:id="rId3"/>
    <p:sldId id="280" r:id="rId4"/>
    <p:sldId id="276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D520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2507-4368-40C6-A254-6766F3C4383D}" type="datetimeFigureOut">
              <a:rPr lang="en-US" smtClean="0"/>
              <a:pPr/>
              <a:t>7/18/14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8F3F-4AE4-46B6-B28B-1ABC93E48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47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3D189D-0689-4F6E-9148-4A67878DC8A1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EE49EAD0-C958-934A-AA01-A41F27C0438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424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24818-760C-41E4-BA17-EEB43ECDA497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70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47D360-DF8F-49AF-9910-422F60DB64D0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60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57900" cy="1016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1"/>
            <a:ext cx="8229600" cy="5076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63F33-517C-47D4-A1E6-5D76B2D02ED0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14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6D746-BA04-4DAC-9766-0A5329E2E595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3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443" y="2495"/>
            <a:ext cx="6063344" cy="994455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958"/>
            <a:ext cx="4038600" cy="50074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958"/>
            <a:ext cx="4038600" cy="50074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80943F-A5CD-4D3C-A188-3482F4B3F4D3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672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9E5865-8D84-4063-9A77-BBFCC69D6F97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019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329" y="0"/>
            <a:ext cx="6036128" cy="9906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F0C97F-6F71-4774-99CB-FBD6DFD99707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866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FD6FA4-8946-48DA-BE6D-27EFA67FC2DF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805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6CE4C-B888-4A0E-A699-02AA7FDEC404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33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EF955-AC7C-4235-A3E4-03B2F64D996F}" type="datetime1">
              <a:rPr lang="en-US" smtClean="0"/>
              <a:pPr/>
              <a:t>7/18/14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49EAD0-C958-934A-AA01-A41F27C04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772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age001.jpg"/>
          <p:cNvPicPr>
            <a:picLocks noChangeAspect="1"/>
          </p:cNvPicPr>
          <p:nvPr userDrawn="1"/>
        </p:nvPicPr>
        <p:blipFill>
          <a:blip r:embed="rId14"/>
          <a:srcRect l="1514" t="25455" r="1514" b="24242"/>
          <a:stretch>
            <a:fillRect/>
          </a:stretch>
        </p:blipFill>
        <p:spPr bwMode="auto">
          <a:xfrm>
            <a:off x="0" y="0"/>
            <a:ext cx="15283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alphaModFix amt="25000"/>
          </a:blip>
          <a:stretch>
            <a:fillRect/>
          </a:stretch>
        </p:blipFill>
        <p:spPr>
          <a:xfrm>
            <a:off x="1528353" y="0"/>
            <a:ext cx="6060393" cy="1012382"/>
          </a:xfrm>
          <a:prstGeom prst="rect">
            <a:avLst/>
          </a:prstGeom>
        </p:spPr>
      </p:pic>
      <p:pic>
        <p:nvPicPr>
          <p:cNvPr id="1026" name="Picture 2" descr="http://www.nasa.gov/centers/ames/images/content/671125main_msl20110519_PIA14156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" t="10036" r="22394"/>
          <a:stretch/>
        </p:blipFill>
        <p:spPr bwMode="auto">
          <a:xfrm>
            <a:off x="7588746" y="0"/>
            <a:ext cx="1556842" cy="101498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15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SAGE 1.7 updates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Brunner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anna.brunner@asu.edu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7/18/14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236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 Comparison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356" y="1193801"/>
            <a:ext cx="4526644" cy="5076370"/>
          </a:xfrm>
        </p:spPr>
        <p:txBody>
          <a:bodyPr/>
          <a:lstStyle/>
          <a:p>
            <a:r>
              <a:rPr lang="en-US" sz="2400" dirty="0" smtClean="0"/>
              <a:t>This is a tool for quickly making </a:t>
            </a:r>
            <a:r>
              <a:rPr lang="en-US" sz="2400" dirty="0" smtClean="0"/>
              <a:t>plots to compare between </a:t>
            </a:r>
            <a:r>
              <a:rPr lang="en-US" sz="2400" dirty="0" err="1" smtClean="0"/>
              <a:t>TIDs</a:t>
            </a:r>
            <a:r>
              <a:rPr lang="en-US" sz="2400" dirty="0" smtClean="0"/>
              <a:t>, masses, and/or data corrections</a:t>
            </a:r>
          </a:p>
          <a:p>
            <a:r>
              <a:rPr lang="en-US" sz="2400" dirty="0" smtClean="0"/>
              <a:t>Note: if temperature is selected as the x-axis, the temp profile used will be whatever temp waves were most recently generated by clicking the Plot button in the </a:t>
            </a:r>
            <a:r>
              <a:rPr lang="en-US" sz="2400" dirty="0" err="1" smtClean="0"/>
              <a:t>Pyro</a:t>
            </a:r>
            <a:r>
              <a:rPr lang="en-US" sz="2400" dirty="0" smtClean="0"/>
              <a:t> tab of the Overlays window (which may be different for each TID if you’re not careful)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EAD0-C958-934A-AA01-A41F27C0438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1521403"/>
            <a:ext cx="3072493" cy="2144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9293" y="3804362"/>
            <a:ext cx="3470726" cy="29171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417286" y="1152071"/>
            <a:ext cx="337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Macros &gt; Compare </a:t>
            </a:r>
            <a:r>
              <a:rPr lang="en-US" dirty="0" err="1" smtClean="0"/>
              <a:t>TIDs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 Comparison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EAD0-C958-934A-AA01-A41F27C0438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6" y="1611465"/>
            <a:ext cx="2837829" cy="1980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9686" y="3734180"/>
            <a:ext cx="3494314" cy="23860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4844143" y="2391957"/>
            <a:ext cx="3528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also plot the QMS signal against time, and align different </a:t>
            </a:r>
            <a:r>
              <a:rPr lang="en-US" dirty="0" err="1" smtClean="0"/>
              <a:t>TIDs</a:t>
            </a:r>
            <a:r>
              <a:rPr lang="en-US" dirty="0" smtClean="0"/>
              <a:t> by zeroing their x-axes to TM markers (such as GC IT FLASH, to compare chromatograms).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EAD0-C958-934A-AA01-A41F27C043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286" y="1152071"/>
            <a:ext cx="337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Macros &gt; Smooth Data…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3" y="1521403"/>
            <a:ext cx="2970934" cy="2314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16383" y="4009571"/>
            <a:ext cx="3256437" cy="26277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 txBox="1"/>
          <p:nvPr/>
        </p:nvSpPr>
        <p:spPr>
          <a:xfrm>
            <a:off x="4199392" y="1521403"/>
            <a:ext cx="43549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Smooth SAM data using boxcar, median, or binomial smoothing (see IGOR help files for details on each method)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Apply the smoothing just to a subset of masses (or bands), or to everything at once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“Smart smoothing” will split the data between EGA and GC (or EGA and noble gas enrichment) modes so that the endpoints of the sections don’t interfere with each other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Custom sample </a:t>
            </a:r>
            <a:br>
              <a:rPr lang="en-US" sz="3200" dirty="0" smtClean="0"/>
            </a:br>
            <a:r>
              <a:rPr lang="en-US" sz="3200" dirty="0" smtClean="0"/>
              <a:t>temperature option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EAD0-C958-934A-AA01-A41F27C0438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1" y="2028370"/>
            <a:ext cx="3669416" cy="3096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357" y="1133929"/>
            <a:ext cx="4880429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we are still figuring out how to estimate the </a:t>
            </a:r>
            <a:r>
              <a:rPr lang="en-US" dirty="0" smtClean="0"/>
              <a:t>o</a:t>
            </a:r>
            <a:r>
              <a:rPr lang="en-US" dirty="0" smtClean="0"/>
              <a:t>ven 2 sample temperature, I wanted to add an option for loading a custom sample temp file. This adds flexibility, in case a new model or equation is developed, but can be ignored otherwise. </a:t>
            </a:r>
          </a:p>
          <a:p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 smtClean="0"/>
              <a:t>: </a:t>
            </a:r>
            <a:r>
              <a:rPr lang="en-US" i="1" dirty="0" err="1" smtClean="0"/>
              <a:t>custom_pyro_temp.txt</a:t>
            </a:r>
            <a:r>
              <a:rPr lang="en-US" dirty="0" smtClean="0"/>
              <a:t> must be</a:t>
            </a:r>
            <a:r>
              <a:rPr lang="en-US" dirty="0" smtClean="0"/>
              <a:t> user-generated and added to the TID folder.  The format </a:t>
            </a:r>
            <a:r>
              <a:rPr lang="en-US" dirty="0" smtClean="0"/>
              <a:t>of </a:t>
            </a:r>
            <a:r>
              <a:rPr lang="en-US" i="1" dirty="0" err="1" smtClean="0"/>
              <a:t>custom_pyro_temp.txt</a:t>
            </a:r>
            <a:r>
              <a:rPr lang="en-US" dirty="0" smtClean="0"/>
              <a:t> is any number of comment lines preceded by</a:t>
            </a:r>
            <a:r>
              <a:rPr lang="en-US" dirty="0" smtClean="0"/>
              <a:t> “#” and </a:t>
            </a:r>
            <a:r>
              <a:rPr lang="en-US" dirty="0" smtClean="0"/>
              <a:t>then a time column and a temperature column (in that order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i="1" dirty="0" err="1" smtClean="0"/>
              <a:t>custom_pyro_temp.txt</a:t>
            </a:r>
            <a:r>
              <a:rPr lang="en-US" dirty="0" smtClean="0"/>
              <a:t> contents:</a:t>
            </a:r>
          </a:p>
          <a:p>
            <a:endParaRPr lang="en-US" dirty="0" smtClean="0"/>
          </a:p>
          <a:p>
            <a:r>
              <a:rPr lang="en-US" sz="1600" dirty="0" smtClean="0"/>
              <a:t># </a:t>
            </a:r>
            <a:r>
              <a:rPr lang="en-US" sz="1600" dirty="0" smtClean="0"/>
              <a:t>This is an example of a custom sample </a:t>
            </a:r>
            <a:r>
              <a:rPr lang="en-US" sz="1600" dirty="0" smtClean="0"/>
              <a:t>temp file.</a:t>
            </a:r>
          </a:p>
          <a:p>
            <a:r>
              <a:rPr lang="en-US" sz="1600" dirty="0" smtClean="0"/>
              <a:t># </a:t>
            </a:r>
            <a:r>
              <a:rPr lang="en-US" sz="1600" dirty="0" smtClean="0"/>
              <a:t>time (</a:t>
            </a:r>
            <a:r>
              <a:rPr lang="en-US" sz="1600" dirty="0" err="1" smtClean="0"/>
              <a:t>s</a:t>
            </a:r>
            <a:r>
              <a:rPr lang="en-US" sz="1600" dirty="0" smtClean="0"/>
              <a:t>)	temp (degrees 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1000.00</a:t>
            </a:r>
            <a:r>
              <a:rPr lang="en-US" sz="1600" dirty="0" smtClean="0"/>
              <a:t>	100.0</a:t>
            </a:r>
            <a:endParaRPr lang="en-US" sz="1600" dirty="0" smtClean="0"/>
          </a:p>
          <a:p>
            <a:r>
              <a:rPr lang="en-US" sz="1600" dirty="0" smtClean="0"/>
              <a:t>2000.00</a:t>
            </a:r>
            <a:r>
              <a:rPr lang="en-US" sz="1600" dirty="0" smtClean="0"/>
              <a:t>	200.0</a:t>
            </a:r>
            <a:endParaRPr lang="en-US" sz="1600" dirty="0" smtClean="0"/>
          </a:p>
          <a:p>
            <a:r>
              <a:rPr lang="en-US" sz="1600" dirty="0" smtClean="0"/>
              <a:t>3000.00</a:t>
            </a:r>
            <a:r>
              <a:rPr lang="en-US" sz="1600" dirty="0" smtClean="0"/>
              <a:t>	300.0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351</Words>
  <Application>Microsoft Macintosh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SAGE 1.7 updates</vt:lpstr>
      <vt:lpstr>TID Comparison Plots</vt:lpstr>
      <vt:lpstr>TID Comparison Plots</vt:lpstr>
      <vt:lpstr>Smoothing</vt:lpstr>
      <vt:lpstr>Custom sample  temperature option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Mahaffy</dc:creator>
  <cp:lastModifiedBy>Anna Brunner</cp:lastModifiedBy>
  <cp:revision>48</cp:revision>
  <dcterms:created xsi:type="dcterms:W3CDTF">2014-07-18T14:18:26Z</dcterms:created>
  <dcterms:modified xsi:type="dcterms:W3CDTF">2014-07-18T23:27:41Z</dcterms:modified>
</cp:coreProperties>
</file>